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339" r:id="rId2"/>
    <p:sldId id="334" r:id="rId3"/>
    <p:sldId id="333" r:id="rId4"/>
    <p:sldId id="332" r:id="rId5"/>
    <p:sldId id="336" r:id="rId6"/>
    <p:sldId id="335" r:id="rId7"/>
    <p:sldId id="341" r:id="rId8"/>
    <p:sldId id="340" r:id="rId9"/>
    <p:sldId id="337" r:id="rId10"/>
    <p:sldId id="342" r:id="rId11"/>
  </p:sldIdLst>
  <p:sldSz cx="12192000" cy="6858000"/>
  <p:notesSz cx="7104063" cy="10234613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DD06845-F6C3-4DA2-A4BA-5D203208EDBC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4F35B3-0C51-4D23-B0D0-DCD4B4386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58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F35B3-0C51-4D23-B0D0-DCD4B43860C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37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26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2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86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63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7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4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13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31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80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8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FE713-3CF1-49C6-928B-8C0AC6449772}" type="datetimeFigureOut">
              <a:rPr lang="pl-PL" smtClean="0"/>
              <a:t>09.10.2025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1EFD-B71C-46CD-AA2D-9D34B83817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42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709FAB-FC39-DF0D-ABF7-906A4CF7B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384" y="2132856"/>
            <a:ext cx="6408712" cy="3816424"/>
          </a:xfrm>
        </p:spPr>
        <p:txBody>
          <a:bodyPr>
            <a:no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Módlmy się za naszych braci 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siostry w Chrystusie,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których wspieramy jako Głos Prześladowanych Chrześcijan.</a:t>
            </a: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07DD14B-5D6B-3005-3148-562A10DC6D3E}"/>
              </a:ext>
            </a:extLst>
          </p:cNvPr>
          <p:cNvSpPr txBox="1"/>
          <p:nvPr/>
        </p:nvSpPr>
        <p:spPr>
          <a:xfrm>
            <a:off x="3755740" y="-19178"/>
            <a:ext cx="7488832" cy="19236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endParaRPr lang="pl-PL" sz="32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Międzynarodowy Dzień Modlitwy</a:t>
            </a:r>
            <a:br>
              <a:rPr lang="pl-PL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pl-PL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za Prześladowany Kościół</a:t>
            </a:r>
          </a:p>
          <a:p>
            <a:pPr algn="r"/>
            <a:endParaRPr lang="pl-PL" sz="10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72C62E6-DBBB-5A5C-58F6-245786F0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E3C052-F341-A624-068B-364FE9903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992" y="2223344"/>
            <a:ext cx="3648584" cy="41820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1519CB-FB89-E718-5435-A8D8CB384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37" y="587786"/>
            <a:ext cx="3084998" cy="96900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0FAE29A-FFA9-76DF-377C-027F797AD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0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90C1-BC7C-ABE6-930D-1CB425155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9" y="1196752"/>
            <a:ext cx="10077528" cy="1470025"/>
          </a:xfrm>
          <a:noFill/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Bądź ICH GŁOSEM razem z nami przez cały rok.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C7A3D6-3BEF-5059-C3ED-F07982E8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941" y="4895885"/>
            <a:ext cx="1258715" cy="381292"/>
          </a:xfrm>
        </p:spPr>
        <p:txBody>
          <a:bodyPr>
            <a:normAutofit fontScale="92500"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www.gpch.pl</a:t>
            </a:r>
          </a:p>
        </p:txBody>
      </p:sp>
      <p:pic>
        <p:nvPicPr>
          <p:cNvPr id="5" name="Obraz 4" descr="Obraz zawierający wzór, kwadrat, design, Symetria&#10;&#10;Opis wygenerowany automatycznie">
            <a:extLst>
              <a:ext uri="{FF2B5EF4-FFF2-40B4-BE49-F238E27FC236}">
                <a16:creationId xmlns:a16="http://schemas.microsoft.com/office/drawing/2014/main" id="{FB1A452A-2207-4F7D-D2D7-DCDFE4FD2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12" y="3428867"/>
            <a:ext cx="1285875" cy="12858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F13D7CB-FBFD-F7D9-2C7A-BEF4311C6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69" y="4365545"/>
            <a:ext cx="2717460" cy="495238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19AF3D34-FCCD-300C-CE0F-D6617D9B5671}"/>
              </a:ext>
            </a:extLst>
          </p:cNvPr>
          <p:cNvSpPr txBox="1"/>
          <p:nvPr/>
        </p:nvSpPr>
        <p:spPr>
          <a:xfrm>
            <a:off x="4489247" y="3570090"/>
            <a:ext cx="321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biuro@gpch.pl</a:t>
            </a:r>
            <a:endParaRPr lang="en-AU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F4FCD9D-446D-5F19-21C8-FD3DC9569B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6280" y="3854616"/>
            <a:ext cx="2588697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550BC211-62A4-87E1-7380-DA7E414E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696" y="4537410"/>
            <a:ext cx="7848872" cy="1699902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Prośmy Boga, by wypełniał pokojem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serca chrześcijan na targanym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wojnami Bliskim Wschodzie.</a:t>
            </a: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F4F84B8-2F79-8326-712E-616DEFCC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02" y="620688"/>
            <a:ext cx="9250066" cy="3734321"/>
          </a:xfrm>
          <a:prstGeom prst="rect">
            <a:avLst/>
          </a:prstGeom>
        </p:spPr>
      </p:pic>
      <p:pic>
        <p:nvPicPr>
          <p:cNvPr id="11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9FC44FD-06E6-7DAD-6993-DAB2D6FAFA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B948DA8-7989-EE5F-1AFF-4229731CD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77750-7108-9193-3FD4-312B8733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980728"/>
            <a:ext cx="10319792" cy="780232"/>
          </a:xfrm>
        </p:spPr>
        <p:txBody>
          <a:bodyPr>
            <a:noAutofit/>
          </a:bodyPr>
          <a:lstStyle/>
          <a:p>
            <a:pPr algn="r"/>
            <a:br>
              <a:rPr lang="pl-PL" sz="4000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Wstawiajmy się za chrześcijanami w Pakistanie,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którzy cierpią w wyniku fałszywych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oskarżeń o bluźnierstwo.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C9682-149D-E660-4C0D-83D175D3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465571"/>
            <a:ext cx="6912768" cy="38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1A5D1DA-BB96-869C-886B-3AA0A7F1B0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C96CA63-47DC-FE60-112E-49BF032CA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5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FF05B-4C58-EE06-85A1-A40C4CD0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0" y="1268760"/>
            <a:ext cx="11645190" cy="856164"/>
          </a:xfrm>
        </p:spPr>
        <p:txBody>
          <a:bodyPr>
            <a:noAutofit/>
          </a:bodyPr>
          <a:lstStyle/>
          <a:p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Prośmy Pana o ochronę dla afgańskich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uchodźców chrześcijańskich w Pakistanie,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którym grozi deportacja do Afganistanu, 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ich życie jest w niebezpieczeństwie.</a:t>
            </a: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54DFAF-6AD9-8453-3BA8-653FFD622D37}"/>
              </a:ext>
            </a:extLst>
          </p:cNvPr>
          <p:cNvGrpSpPr/>
          <p:nvPr/>
        </p:nvGrpSpPr>
        <p:grpSpPr>
          <a:xfrm>
            <a:off x="3719736" y="3140968"/>
            <a:ext cx="6048672" cy="3240360"/>
            <a:chOff x="3334443" y="2645903"/>
            <a:chExt cx="6505973" cy="37863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04F4B8-CFC7-4208-4160-543C7864E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4443" y="2645903"/>
              <a:ext cx="5679599" cy="37863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B79CBB-5349-D2C1-FB06-F0892D718FB4}"/>
                </a:ext>
              </a:extLst>
            </p:cNvPr>
            <p:cNvSpPr txBox="1"/>
            <p:nvPr/>
          </p:nvSpPr>
          <p:spPr>
            <a:xfrm>
              <a:off x="6888088" y="6075669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accent1">
                      <a:lumMod val="50000"/>
                    </a:schemeClr>
                  </a:solidFill>
                </a:rPr>
                <a:t>Fot: </a:t>
              </a:r>
              <a:r>
                <a:rPr lang="en-GB" sz="1200" dirty="0">
                  <a:solidFill>
                    <a:schemeClr val="accent1">
                      <a:lumMod val="50000"/>
                    </a:schemeClr>
                  </a:solidFill>
                </a:rPr>
                <a:t>Shafiullah Kakar/ Anadolu</a:t>
              </a:r>
              <a:r>
                <a:rPr lang="pl-PL" sz="12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GB" sz="1200" dirty="0">
                  <a:solidFill>
                    <a:schemeClr val="accent1">
                      <a:lumMod val="50000"/>
                    </a:schemeClr>
                  </a:solidFill>
                </a:rPr>
                <a:t>Getty Images</a:t>
              </a:r>
            </a:p>
          </p:txBody>
        </p:sp>
      </p:grpSp>
      <p:pic>
        <p:nvPicPr>
          <p:cNvPr id="3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E8CF897-BED9-952C-393B-D8F155DD82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A66BE72-4930-5A25-96B7-CE6BD3F1C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7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FF5B0-D928-B515-189F-F5960011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76" y="2557293"/>
            <a:ext cx="3682397" cy="762612"/>
          </a:xfrm>
        </p:spPr>
        <p:txBody>
          <a:bodyPr>
            <a:noAutofit/>
          </a:bodyPr>
          <a:lstStyle/>
          <a:p>
            <a:pPr algn="l"/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Módlmy się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indyjskich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pastorów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ich rodziny, 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aby w obliczu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nasilających się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prześladowań</a:t>
            </a:r>
            <a:b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trwali w wierze.</a:t>
            </a:r>
            <a:endParaRPr lang="pl-PL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A group of people sitting on a green floor&#10;&#10;AI-generated content may be incorrect.">
            <a:extLst>
              <a:ext uri="{FF2B5EF4-FFF2-40B4-BE49-F238E27FC236}">
                <a16:creationId xmlns:a16="http://schemas.microsoft.com/office/drawing/2014/main" id="{69F8D6E0-F1E9-7B8C-052A-9DC9799D4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0" y="665385"/>
            <a:ext cx="6375701" cy="4779839"/>
          </a:xfrm>
          <a:prstGeom prst="rect">
            <a:avLst/>
          </a:prstGeom>
        </p:spPr>
      </p:pic>
      <p:pic>
        <p:nvPicPr>
          <p:cNvPr id="3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A2F83AF-F47F-3324-4444-3662EEBC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31326DB-44CE-80BE-5795-A6C085BDC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CCBE0D6-B6EF-722F-01B2-781769D6A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" y="34275"/>
            <a:ext cx="219105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874B42-CB52-B255-9158-D661709A4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886" y="476672"/>
            <a:ext cx="7132266" cy="1706659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50000"/>
              </a:lnSpc>
            </a:pPr>
            <a: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Módlmy się</a:t>
            </a:r>
            <a:b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chrześcijańskich uchodźców wewnętrznych w Burkinie Faso,</a:t>
            </a:r>
            <a:b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których sytuacja</a:t>
            </a:r>
            <a:b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wciąż pozostaje</a:t>
            </a:r>
            <a:b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0" b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niezmiernie trudna.</a:t>
            </a:r>
          </a:p>
          <a:p>
            <a:endParaRPr lang="pl-PL" dirty="0"/>
          </a:p>
        </p:txBody>
      </p:sp>
      <p:pic>
        <p:nvPicPr>
          <p:cNvPr id="5" name="Picture 4" descr="A person sitting on the floor with a book&#10;&#10;AI-generated content may be incorrect.">
            <a:extLst>
              <a:ext uri="{FF2B5EF4-FFF2-40B4-BE49-F238E27FC236}">
                <a16:creationId xmlns:a16="http://schemas.microsoft.com/office/drawing/2014/main" id="{3ED37F54-CCA9-2D9F-702F-43CAE984F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94" y="620688"/>
            <a:ext cx="3608105" cy="5718074"/>
          </a:xfrm>
          <a:prstGeom prst="rect">
            <a:avLst/>
          </a:prstGeom>
        </p:spPr>
      </p:pic>
      <p:pic>
        <p:nvPicPr>
          <p:cNvPr id="2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75C2692-407D-B977-FFD9-26BACD46B1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ACD25B2-5717-4B3A-B685-BD78C59C3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520" y="1"/>
            <a:ext cx="2191056" cy="5877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83E4C09-DB38-A36A-1CA1-7F5C1E031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448" y="1"/>
            <a:ext cx="219105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8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B6B3DD-D3E2-0C84-6775-D26C5F3C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92696"/>
            <a:ext cx="10972800" cy="821507"/>
          </a:xfrm>
        </p:spPr>
        <p:txBody>
          <a:bodyPr>
            <a:no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Módlmy się za chrześcijan z Korei Północnej,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którzy głoszą Ewangelię swoim rodakom.</a:t>
            </a:r>
          </a:p>
        </p:txBody>
      </p:sp>
      <p:pic>
        <p:nvPicPr>
          <p:cNvPr id="3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28965A3-B19B-31EA-B5E2-2B6760BFF5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EE8A3F6-A474-4D64-97F1-3A6936319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274" y="2073617"/>
            <a:ext cx="6959270" cy="43077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F29A1C6-C316-6EB6-5814-AA4A6DCE2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F21E9B8-CC66-0D2D-D79A-135116C40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1"/>
            <a:ext cx="219105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47A15-7E81-A411-B5BF-3E9064F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92696"/>
            <a:ext cx="10009112" cy="864096"/>
          </a:xfrm>
        </p:spPr>
        <p:txBody>
          <a:bodyPr>
            <a:no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Módlmy się za ukraińskich chrześcijan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prześladowanych przez rosyjskich okupantów</a:t>
            </a:r>
            <a:r>
              <a:rPr lang="pl-PL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007AC4-62F2-8A46-40CE-9723C6C0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  <p:pic>
        <p:nvPicPr>
          <p:cNvPr id="6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15897ED-C867-07B4-7BD2-EBA410DC66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10" name="Symbol zastępczy zawartości 9" descr="Obraz zawierający na wolnym powietrzu, pojazd, drzewo, opona&#10;&#10;Zawartość wygenerowana przez AI może być niepoprawna.">
            <a:extLst>
              <a:ext uri="{FF2B5EF4-FFF2-40B4-BE49-F238E27FC236}">
                <a16:creationId xmlns:a16="http://schemas.microsoft.com/office/drawing/2014/main" id="{1A30018E-1BBE-2284-5277-3B3378A5E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966337"/>
            <a:ext cx="7848872" cy="4414991"/>
          </a:xfrm>
        </p:spPr>
      </p:pic>
    </p:spTree>
    <p:extLst>
      <p:ext uri="{BB962C8B-B14F-4D97-AF65-F5344CB8AC3E}">
        <p14:creationId xmlns:p14="http://schemas.microsoft.com/office/powerpoint/2010/main" val="23883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47EE1-4C1F-97C3-ADE7-A1A8E24B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08" y="507620"/>
            <a:ext cx="11352584" cy="960554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Módlmy się za chrześcijan latami przetrzymywanych w więzieniach z powodu ich wiary w Jezusa.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2733AB-9D6E-EF4E-972F-E59270433E86}"/>
              </a:ext>
            </a:extLst>
          </p:cNvPr>
          <p:cNvSpPr txBox="1"/>
          <p:nvPr/>
        </p:nvSpPr>
        <p:spPr>
          <a:xfrm>
            <a:off x="9388966" y="2858160"/>
            <a:ext cx="17475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Zhang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Shaojie</a:t>
            </a:r>
          </a:p>
          <a:p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CHINY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CE92BD6-FAFE-C7DE-2C1F-9BFA77580D7C}"/>
              </a:ext>
            </a:extLst>
          </p:cNvPr>
          <p:cNvSpPr txBox="1"/>
          <p:nvPr/>
        </p:nvSpPr>
        <p:spPr>
          <a:xfrm>
            <a:off x="4295800" y="593011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więcej informacji: wiezniowie.gpch.pl</a:t>
            </a:r>
          </a:p>
        </p:txBody>
      </p:sp>
      <p:pic>
        <p:nvPicPr>
          <p:cNvPr id="4" name="Obraz 3" descr="Obraz zawierający wzór, kwadrat, piksel, design&#10;&#10;Opis wygenerowany automatycznie">
            <a:extLst>
              <a:ext uri="{FF2B5EF4-FFF2-40B4-BE49-F238E27FC236}">
                <a16:creationId xmlns:a16="http://schemas.microsoft.com/office/drawing/2014/main" id="{4C2ACB95-3CF5-35D9-3198-AD6926EA2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84" y="5238328"/>
            <a:ext cx="1143000" cy="1143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A675F01-8F2B-7B95-7232-C254F21DB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4" y="1"/>
            <a:ext cx="2191056" cy="5877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00812E7-1F5B-B29D-89A7-3917A6D0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2068695"/>
            <a:ext cx="2512433" cy="2512433"/>
          </a:xfrm>
          <a:prstGeom prst="rect">
            <a:avLst/>
          </a:prstGeom>
        </p:spPr>
      </p:pic>
      <p:pic>
        <p:nvPicPr>
          <p:cNvPr id="11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848E686-362A-B6B0-EA5D-FD520F55B8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3" y="5589240"/>
            <a:ext cx="2588697" cy="105273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CEB4CEE-FBC8-DE20-1A20-051EE70C00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575" y="2070434"/>
            <a:ext cx="2512433" cy="2512433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0EB286E-07BC-3039-4F05-F153F79F542A}"/>
              </a:ext>
            </a:extLst>
          </p:cNvPr>
          <p:cNvSpPr txBox="1"/>
          <p:nvPr/>
        </p:nvSpPr>
        <p:spPr>
          <a:xfrm>
            <a:off x="626983" y="2858160"/>
            <a:ext cx="2752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Hakop</a:t>
            </a:r>
            <a:b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</a:br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Gochumyan</a:t>
            </a:r>
          </a:p>
          <a:p>
            <a:pPr algn="r"/>
            <a:r>
              <a:rPr lang="pl-PL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IRAN</a:t>
            </a:r>
          </a:p>
        </p:txBody>
      </p:sp>
    </p:spTree>
    <p:extLst>
      <p:ext uri="{BB962C8B-B14F-4D97-AF65-F5344CB8AC3E}">
        <p14:creationId xmlns:p14="http://schemas.microsoft.com/office/powerpoint/2010/main" val="1761733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Panoramiczny</PresentationFormat>
  <Paragraphs>21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Franklin Gothic Demi</vt:lpstr>
      <vt:lpstr>Motyw pakietu Office</vt:lpstr>
      <vt:lpstr>Prezentacja programu PowerPoint</vt:lpstr>
      <vt:lpstr>Prezentacja programu PowerPoint</vt:lpstr>
      <vt:lpstr> Wstawiajmy się za chrześcijanami w Pakistanie, którzy cierpią w wyniku fałszywych oskarżeń o bluźnierstwo. </vt:lpstr>
      <vt:lpstr>Prośmy Pana o ochronę dla afgańskich uchodźców chrześcijańskich w Pakistanie, którym grozi deportacja do Afganistanu,  gdzie ich życie jest w niebezpieczeństwie.</vt:lpstr>
      <vt:lpstr>Módlmy się za indyjskich pastorów i ich rodziny,  aby w obliczu nasilających się prześladowań trwali w wierze.</vt:lpstr>
      <vt:lpstr>Prezentacja programu PowerPoint</vt:lpstr>
      <vt:lpstr>Módlmy się za chrześcijan z Korei Północnej, którzy głoszą Ewangelię swoim rodakom.</vt:lpstr>
      <vt:lpstr>Módlmy się za ukraińskich chrześcijan prześladowanych przez rosyjskich okupantów.</vt:lpstr>
      <vt:lpstr>Módlmy się za chrześcijan latami przetrzymywanych w więzieniach z powodu ich wiary w Jezusa.</vt:lpstr>
      <vt:lpstr>Bądź ICH GŁOSEM razem z nami przez cały rok.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2025-10-09T18:41:36Z</dcterms:created>
  <dcterms:modified xsi:type="dcterms:W3CDTF">2025-10-09T18:43:53Z</dcterms:modified>
  <cp:contentStatus/>
</cp:coreProperties>
</file>