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2" r:id="rId1"/>
  </p:sldMasterIdLst>
  <p:notesMasterIdLst>
    <p:notesMasterId r:id="rId18"/>
  </p:notesMasterIdLst>
  <p:sldIdLst>
    <p:sldId id="302" r:id="rId2"/>
    <p:sldId id="304" r:id="rId3"/>
    <p:sldId id="260" r:id="rId4"/>
    <p:sldId id="295" r:id="rId5"/>
    <p:sldId id="305" r:id="rId6"/>
    <p:sldId id="307" r:id="rId7"/>
    <p:sldId id="315" r:id="rId8"/>
    <p:sldId id="314" r:id="rId9"/>
    <p:sldId id="269" r:id="rId10"/>
    <p:sldId id="298" r:id="rId11"/>
    <p:sldId id="300" r:id="rId12"/>
    <p:sldId id="271" r:id="rId13"/>
    <p:sldId id="311" r:id="rId14"/>
    <p:sldId id="266" r:id="rId15"/>
    <p:sldId id="306" r:id="rId16"/>
    <p:sldId id="280" r:id="rId17"/>
  </p:sldIdLst>
  <p:sldSz cx="18288000" cy="10287000"/>
  <p:notesSz cx="7104063" cy="10234613"/>
  <p:embeddedFontLst>
    <p:embeddedFont>
      <p:font typeface="Amasis MT Pro Black" panose="02040A04050005020304" pitchFamily="18" charset="-18"/>
      <p:bold r:id="rId19"/>
      <p:boldItalic r:id="rId20"/>
    </p:embeddedFont>
    <p:embeddedFont>
      <p:font typeface="Bookman Old Style" panose="02050604050505020204" pitchFamily="18" charset="0"/>
      <p:regular r:id="rId21"/>
      <p:bold r:id="rId22"/>
      <p:italic r:id="rId23"/>
      <p:boldItalic r:id="rId24"/>
    </p:embeddedFont>
    <p:embeddedFont>
      <p:font typeface="Franklin Gothic Demi" panose="020B0703020102020204" pitchFamily="34" charset="0"/>
      <p:regular r:id="rId25"/>
      <p:italic r:id="rId26"/>
    </p:embeddedFont>
    <p:embeddedFont>
      <p:font typeface="Roboto Mono Light" panose="00000009000000000000" pitchFamily="49" charset="0"/>
      <p:regular r:id="rId27"/>
      <p:italic r:id="rId28"/>
    </p:embeddedFont>
    <p:embeddedFont>
      <p:font typeface="Roboto Mono Regular" panose="020B0604020202020204" charset="0"/>
      <p:regular r:id="rId29"/>
    </p:embeddedFont>
    <p:embeddedFont>
      <p:font typeface="Rockwell" panose="02060603020205020403" pitchFamily="18"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7A"/>
    <a:srgbClr val="333399"/>
    <a:srgbClr val="2846AA"/>
    <a:srgbClr val="2D3B9F"/>
    <a:srgbClr val="673B2B"/>
    <a:srgbClr val="F7F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1634" autoAdjust="0"/>
  </p:normalViewPr>
  <p:slideViewPr>
    <p:cSldViewPr>
      <p:cViewPr varScale="1">
        <p:scale>
          <a:sx n="37" d="100"/>
          <a:sy n="37" d="100"/>
        </p:scale>
        <p:origin x="1656" y="53"/>
      </p:cViewPr>
      <p:guideLst>
        <p:guide orient="horz" pos="2136"/>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l-PL"/>
          </a:p>
        </p:txBody>
      </p:sp>
      <p:sp>
        <p:nvSpPr>
          <p:cNvPr id="3" name="Symbol zastępczy daty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1DA133C4-65FF-4A22-B8CD-D799664B685E}" type="datetimeFigureOut">
              <a:rPr lang="pl-PL" smtClean="0"/>
              <a:t>10.10.2025</a:t>
            </a:fld>
            <a:endParaRPr lang="pl-PL"/>
          </a:p>
        </p:txBody>
      </p:sp>
      <p:sp>
        <p:nvSpPr>
          <p:cNvPr id="4" name="Symbol zastępczy obrazu slajdu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l-PL"/>
          </a:p>
        </p:txBody>
      </p:sp>
      <p:sp>
        <p:nvSpPr>
          <p:cNvPr id="5" name="Symbol zastępczy notatek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B2D2060-DD1F-422B-918E-46023FC95FC3}" type="slidenum">
              <a:rPr lang="pl-PL" smtClean="0"/>
              <a:t>‹#›</a:t>
            </a:fld>
            <a:endParaRPr lang="pl-PL"/>
          </a:p>
        </p:txBody>
      </p:sp>
    </p:spTree>
    <p:extLst>
      <p:ext uri="{BB962C8B-B14F-4D97-AF65-F5344CB8AC3E}">
        <p14:creationId xmlns:p14="http://schemas.microsoft.com/office/powerpoint/2010/main" val="6140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[pod niektórymi slajdami znajdują się dodatkowe notatki, do ewentualnego wykorzystania </a:t>
            </a:r>
            <a:r>
              <a:rPr lang="pl-PL"/>
              <a:t>przez prowadzącego]</a:t>
            </a:r>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a:t>
            </a:fld>
            <a:endParaRPr lang="pl-PL"/>
          </a:p>
        </p:txBody>
      </p:sp>
    </p:spTree>
    <p:extLst>
      <p:ext uri="{BB962C8B-B14F-4D97-AF65-F5344CB8AC3E}">
        <p14:creationId xmlns:p14="http://schemas.microsoft.com/office/powerpoint/2010/main" val="388012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11</a:t>
            </a:fld>
            <a:endParaRPr lang="pl-PL"/>
          </a:p>
        </p:txBody>
      </p:sp>
    </p:spTree>
    <p:extLst>
      <p:ext uri="{BB962C8B-B14F-4D97-AF65-F5344CB8AC3E}">
        <p14:creationId xmlns:p14="http://schemas.microsoft.com/office/powerpoint/2010/main" val="418121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sz="1300" u="sng" dirty="0"/>
              <a:t>G</a:t>
            </a:r>
            <a:r>
              <a:rPr lang="pl-PL" sz="1300" dirty="0"/>
              <a:t>łoszenie Ewangelii wcale jednak nie jest bezpieczne. Nie jest oficjalnie zabronione, państwo nie karze za głoszenie Dobrej Nowiny o Chrystusie, kiedy jednak pastorzy albo inni chrześcijanie, głosząc Ewangelię, spotykają na swojej drodze dżihadystów, są zabijani.</a:t>
            </a:r>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12</a:t>
            </a:fld>
            <a:endParaRPr lang="pl-PL"/>
          </a:p>
        </p:txBody>
      </p:sp>
    </p:spTree>
    <p:extLst>
      <p:ext uri="{BB962C8B-B14F-4D97-AF65-F5344CB8AC3E}">
        <p14:creationId xmlns:p14="http://schemas.microsoft.com/office/powerpoint/2010/main" val="25945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90752">
              <a:defRPr/>
            </a:pPr>
            <a:r>
              <a:rPr lang="pl-PL" sz="1300" dirty="0"/>
              <a:t>Przekazana przez Głos Prześladowanych Chrześcijan pomoc, to aktywizacja zawodowa, a także opłata za mieszkanie i za wyżywienie na 3 miesiące, by mieli środki na życie zanim ich działalność się rozwinie i zacznie przynosić zyski.</a:t>
            </a:r>
          </a:p>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13</a:t>
            </a:fld>
            <a:endParaRPr lang="pl-PL"/>
          </a:p>
        </p:txBody>
      </p:sp>
    </p:spTree>
    <p:extLst>
      <p:ext uri="{BB962C8B-B14F-4D97-AF65-F5344CB8AC3E}">
        <p14:creationId xmlns:p14="http://schemas.microsoft.com/office/powerpoint/2010/main" val="159423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300" dirty="0"/>
              <a:t>Ta wdowa jest fryzjerką. Dzięki pomocy na aktywizację zawodową może teraz zarabiać pieniądze na zaspokojenie potrzeb swojej rodziny.</a:t>
            </a:r>
          </a:p>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14</a:t>
            </a:fld>
            <a:endParaRPr lang="pl-PL"/>
          </a:p>
        </p:txBody>
      </p:sp>
    </p:spTree>
    <p:extLst>
      <p:ext uri="{BB962C8B-B14F-4D97-AF65-F5344CB8AC3E}">
        <p14:creationId xmlns:p14="http://schemas.microsoft.com/office/powerpoint/2010/main" val="254806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90752">
              <a:defRPr/>
            </a:pPr>
            <a:r>
              <a:rPr lang="pl-PL" sz="1300" dirty="0"/>
              <a:t>Jedna z wdów, postrzelona w nogi podczas ataku, w wyniku którego zginął jej mąż. Do dzisiaj chodzi tylko o kulach.</a:t>
            </a:r>
          </a:p>
        </p:txBody>
      </p:sp>
      <p:sp>
        <p:nvSpPr>
          <p:cNvPr id="4" name="Symbol zastępczy numeru slajdu 3"/>
          <p:cNvSpPr>
            <a:spLocks noGrp="1"/>
          </p:cNvSpPr>
          <p:nvPr>
            <p:ph type="sldNum" sz="quarter" idx="5"/>
          </p:nvPr>
        </p:nvSpPr>
        <p:spPr/>
        <p:txBody>
          <a:bodyPr/>
          <a:lstStyle/>
          <a:p>
            <a:fld id="{5B2D2060-DD1F-422B-918E-46023FC95FC3}" type="slidenum">
              <a:rPr lang="pl-PL" smtClean="0"/>
              <a:t>15</a:t>
            </a:fld>
            <a:endParaRPr lang="pl-PL"/>
          </a:p>
        </p:txBody>
      </p:sp>
    </p:spTree>
    <p:extLst>
      <p:ext uri="{BB962C8B-B14F-4D97-AF65-F5344CB8AC3E}">
        <p14:creationId xmlns:p14="http://schemas.microsoft.com/office/powerpoint/2010/main" val="163538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16</a:t>
            </a:fld>
            <a:endParaRPr lang="pl-PL"/>
          </a:p>
        </p:txBody>
      </p:sp>
    </p:spTree>
    <p:extLst>
      <p:ext uri="{BB962C8B-B14F-4D97-AF65-F5344CB8AC3E}">
        <p14:creationId xmlns:p14="http://schemas.microsoft.com/office/powerpoint/2010/main" val="3023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5B2D2060-DD1F-422B-918E-46023FC95FC3}" type="slidenum">
              <a:rPr lang="pl-PL" smtClean="0"/>
              <a:t>2</a:t>
            </a:fld>
            <a:endParaRPr lang="pl-PL"/>
          </a:p>
        </p:txBody>
      </p:sp>
    </p:spTree>
    <p:extLst>
      <p:ext uri="{BB962C8B-B14F-4D97-AF65-F5344CB8AC3E}">
        <p14:creationId xmlns:p14="http://schemas.microsoft.com/office/powerpoint/2010/main" val="231279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ctr"/>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4</a:t>
            </a:fld>
            <a:endParaRPr lang="pl-PL"/>
          </a:p>
        </p:txBody>
      </p:sp>
    </p:spTree>
    <p:extLst>
      <p:ext uri="{BB962C8B-B14F-4D97-AF65-F5344CB8AC3E}">
        <p14:creationId xmlns:p14="http://schemas.microsoft.com/office/powerpoint/2010/main" val="219162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sz="1300" dirty="0">
                <a:ln>
                  <a:solidFill>
                    <a:schemeClr val="bg1">
                      <a:lumMod val="75000"/>
                    </a:schemeClr>
                  </a:solidFill>
                </a:ln>
                <a:latin typeface="+mn-lt"/>
              </a:rPr>
              <a:t>Od października 2018 r. sytuacja w kraju zaczęła się zmieniać wraz z pojawieniem się dżihadystów. Obecnie kraj zmaga się z aktami terroru, a chrześcijanie muszą uciekać do bezpieczniejszych miast, by ratować swoje życie. Często dochodzi do ataków skierowanych tylko na chrześcijan (np. podczas niedzielnych nabożeństw). Mapa ta pokazuje, że praktycznie cały kraj jest narażony na ataki ze strony dżihadystów (im bardziej ciemny odcień czerwieni, tym prześladowania w tej części kraju większe). </a:t>
            </a:r>
          </a:p>
          <a:p>
            <a:pPr algn="just"/>
            <a:endParaRPr lang="pl-PL" dirty="0">
              <a:latin typeface="+mn-lt"/>
            </a:endParaRPr>
          </a:p>
        </p:txBody>
      </p:sp>
      <p:sp>
        <p:nvSpPr>
          <p:cNvPr id="4" name="Symbol zastępczy numeru slajdu 3"/>
          <p:cNvSpPr>
            <a:spLocks noGrp="1"/>
          </p:cNvSpPr>
          <p:nvPr>
            <p:ph type="sldNum" sz="quarter" idx="5"/>
          </p:nvPr>
        </p:nvSpPr>
        <p:spPr/>
        <p:txBody>
          <a:bodyPr/>
          <a:lstStyle/>
          <a:p>
            <a:fld id="{5B2D2060-DD1F-422B-918E-46023FC95FC3}" type="slidenum">
              <a:rPr lang="pl-PL" smtClean="0"/>
              <a:t>5</a:t>
            </a:fld>
            <a:endParaRPr lang="pl-PL"/>
          </a:p>
        </p:txBody>
      </p:sp>
    </p:spTree>
    <p:extLst>
      <p:ext uri="{BB962C8B-B14F-4D97-AF65-F5344CB8AC3E}">
        <p14:creationId xmlns:p14="http://schemas.microsoft.com/office/powerpoint/2010/main" val="238545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defTabSz="990752">
              <a:defRPr/>
            </a:pPr>
            <a:r>
              <a:rPr lang="pl-PL" sz="1300" dirty="0"/>
              <a:t>Jeden z wielu obozów dla uchodźców, w jakich mieszkają chrześcijanie, którzy musieli opuścić swoje domy. Niestety dla wielu z nich brakuje tam miejsca, muszą więc wynajmować miejsca do zamieszkania. Czasem udaje im się zamieszkać u chrześcijan, którzy otwierają dla nich swoje domy, niektórzy zaś mieszkają na terenie kościoła pod gołym niebem.</a:t>
            </a:r>
          </a:p>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6</a:t>
            </a:fld>
            <a:endParaRPr lang="pl-PL"/>
          </a:p>
        </p:txBody>
      </p:sp>
    </p:spTree>
    <p:extLst>
      <p:ext uri="{BB962C8B-B14F-4D97-AF65-F5344CB8AC3E}">
        <p14:creationId xmlns:p14="http://schemas.microsoft.com/office/powerpoint/2010/main" val="85689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90752">
              <a:defRPr/>
            </a:pPr>
            <a:r>
              <a:rPr lang="pl-PL" sz="1300" dirty="0"/>
              <a:t>W tym obozie, dzięki ludziom dobrej woli wybudowano budynek, by starsze osoby nie musiały mieszkać w namiotach.</a:t>
            </a:r>
          </a:p>
        </p:txBody>
      </p:sp>
      <p:sp>
        <p:nvSpPr>
          <p:cNvPr id="4" name="Symbol zastępczy numeru slajdu 3"/>
          <p:cNvSpPr>
            <a:spLocks noGrp="1"/>
          </p:cNvSpPr>
          <p:nvPr>
            <p:ph type="sldNum" sz="quarter" idx="5"/>
          </p:nvPr>
        </p:nvSpPr>
        <p:spPr/>
        <p:txBody>
          <a:bodyPr/>
          <a:lstStyle/>
          <a:p>
            <a:fld id="{5B2D2060-DD1F-422B-918E-46023FC95FC3}" type="slidenum">
              <a:rPr lang="pl-PL" smtClean="0"/>
              <a:t>7</a:t>
            </a:fld>
            <a:endParaRPr lang="pl-PL"/>
          </a:p>
        </p:txBody>
      </p:sp>
    </p:spTree>
    <p:extLst>
      <p:ext uri="{BB962C8B-B14F-4D97-AF65-F5344CB8AC3E}">
        <p14:creationId xmlns:p14="http://schemas.microsoft.com/office/powerpoint/2010/main" val="290804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defTabSz="990752">
              <a:defRPr/>
            </a:pPr>
            <a:r>
              <a:rPr lang="pl-PL" sz="1300" dirty="0"/>
              <a:t>Na zdjęciu grupa burkińskich chrześcijan – uchodźców wewnętrznych, którzy stracili swoje domy i cały dobytek w wyniku ataków dżihadystów. Susza oraz brak możliwości uprawy pola (jako uchodźcy nie mają swojej ziemi w miejscach, w których znaleźli schronienie) sprawiła, że w ostatnim czasie cierpieli głód. Dzięki ofiarności polskich chrześcijan, we wrześniu tego roku otrzymali pomoc żywnościową oraz najbardziej podstawowe środki higieniczne: ryż, cukier, kukurydzę, olej, mydło i proszek do prania.</a:t>
            </a:r>
          </a:p>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8</a:t>
            </a:fld>
            <a:endParaRPr lang="pl-PL"/>
          </a:p>
        </p:txBody>
      </p:sp>
    </p:spTree>
    <p:extLst>
      <p:ext uri="{BB962C8B-B14F-4D97-AF65-F5344CB8AC3E}">
        <p14:creationId xmlns:p14="http://schemas.microsoft.com/office/powerpoint/2010/main" val="83806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defTabSz="990752">
              <a:defRPr/>
            </a:pPr>
            <a:r>
              <a:rPr lang="pl-PL" sz="1300" dirty="0"/>
              <a:t>Jako Głos Prześladowanych Chrześcijan od 2020 roku wysyłamy do szkół dzieci uchodźców chrześcijańskich z Burkiny Faso. Zbieramy środki finansowe na kontynuację tego projektu, by dzieci mogły chodzić do szkoły i zdobywać wiedzę. W tym roku objęliśmy taką opieką około 1500 dzieci. Módlmy się o to, by miały zdolność koncentracji i mogły uczyć się, pomimo przeżytej traumy.</a:t>
            </a:r>
          </a:p>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9</a:t>
            </a:fld>
            <a:endParaRPr lang="pl-PL"/>
          </a:p>
        </p:txBody>
      </p:sp>
    </p:spTree>
    <p:extLst>
      <p:ext uri="{BB962C8B-B14F-4D97-AF65-F5344CB8AC3E}">
        <p14:creationId xmlns:p14="http://schemas.microsoft.com/office/powerpoint/2010/main" val="42755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990752">
              <a:defRPr/>
            </a:pPr>
            <a:endParaRPr lang="pl-PL" sz="1300" dirty="0"/>
          </a:p>
          <a:p>
            <a:pPr defTabSz="990752">
              <a:defRPr/>
            </a:pPr>
            <a:r>
              <a:rPr lang="pl-PL" sz="1300" dirty="0"/>
              <a:t>[opis do slajdów 10-11]</a:t>
            </a:r>
          </a:p>
          <a:p>
            <a:pPr algn="just" defTabSz="990752">
              <a:defRPr/>
            </a:pPr>
            <a:r>
              <a:rPr lang="pl-PL" sz="1300" dirty="0"/>
              <a:t>W związku z przeludnieniem tzw. bezpiecznych miast – miejsc, w których chronią się uchodźcy, brakuje tam wszystkiego. Jedną z największych potrzeb, poza edukacją jest brak wody pitnej. Jako Głos Prześladowanych Chrześcijan drążymy studnie, dostarczając wodę chrześcijańskim uchodźcom. Studnie są usytuowane na terenie należącym do kościoła, ale dostęp do wody mają wszyscy uchodźcy, nie tylko chrześcijanie. To sprawia, że muzułmanie i animiści zadają pytania: Kto wykopał tę studnię? Dlaczego? Chrześcijanie wykorzystują te pytania, by dzielić się Ewangelią – rozdając wodę pitną, opowiadają o Chrystusie, który jest źródłem wody żywej.</a:t>
            </a:r>
          </a:p>
          <a:p>
            <a:pPr defTabSz="990752">
              <a:defRPr/>
            </a:pPr>
            <a:endParaRPr lang="pl-PL" sz="1300" dirty="0"/>
          </a:p>
          <a:p>
            <a:endParaRPr lang="pl-PL" dirty="0"/>
          </a:p>
        </p:txBody>
      </p:sp>
      <p:sp>
        <p:nvSpPr>
          <p:cNvPr id="4" name="Symbol zastępczy numeru slajdu 3"/>
          <p:cNvSpPr>
            <a:spLocks noGrp="1"/>
          </p:cNvSpPr>
          <p:nvPr>
            <p:ph type="sldNum" sz="quarter" idx="5"/>
          </p:nvPr>
        </p:nvSpPr>
        <p:spPr/>
        <p:txBody>
          <a:bodyPr/>
          <a:lstStyle/>
          <a:p>
            <a:fld id="{5B2D2060-DD1F-422B-918E-46023FC95FC3}" type="slidenum">
              <a:rPr lang="pl-PL" smtClean="0"/>
              <a:t>10</a:t>
            </a:fld>
            <a:endParaRPr lang="pl-PL"/>
          </a:p>
        </p:txBody>
      </p:sp>
    </p:spTree>
    <p:extLst>
      <p:ext uri="{BB962C8B-B14F-4D97-AF65-F5344CB8AC3E}">
        <p14:creationId xmlns:p14="http://schemas.microsoft.com/office/powerpoint/2010/main" val="3528445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392904" y="1683545"/>
            <a:ext cx="13502193" cy="3581400"/>
          </a:xfrm>
        </p:spPr>
        <p:txBody>
          <a:bodyPr anchor="b">
            <a:normAutofit/>
          </a:bodyPr>
          <a:lstStyle>
            <a:lvl1pPr algn="ctr">
              <a:defRPr sz="7200"/>
            </a:lvl1pPr>
          </a:lstStyle>
          <a:p>
            <a:r>
              <a:rPr lang="pl-PL"/>
              <a:t>Kliknij, aby edytować styl</a:t>
            </a:r>
            <a:endParaRPr lang="en-US" dirty="0"/>
          </a:p>
        </p:txBody>
      </p:sp>
      <p:sp>
        <p:nvSpPr>
          <p:cNvPr id="3" name="Subtitle 2"/>
          <p:cNvSpPr>
            <a:spLocks noGrp="1"/>
          </p:cNvSpPr>
          <p:nvPr>
            <p:ph type="subTitle" idx="1"/>
          </p:nvPr>
        </p:nvSpPr>
        <p:spPr>
          <a:xfrm>
            <a:off x="2392904" y="5403057"/>
            <a:ext cx="13502193"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89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370709" y="6434059"/>
            <a:ext cx="15551346" cy="1229033"/>
          </a:xfrm>
        </p:spPr>
        <p:txBody>
          <a:bodyPr anchor="b">
            <a:normAutofit/>
          </a:bodyPr>
          <a:lstStyle>
            <a:lvl1pPr>
              <a:defRPr sz="4200"/>
            </a:lvl1pPr>
          </a:lstStyle>
          <a:p>
            <a:r>
              <a:rPr lang="pl-PL"/>
              <a:t>Kliknij, aby edytować styl</a:t>
            </a:r>
            <a:endParaRPr lang="en-US" dirty="0"/>
          </a:p>
        </p:txBody>
      </p:sp>
      <p:sp>
        <p:nvSpPr>
          <p:cNvPr id="3" name="Picture Placeholder 2"/>
          <p:cNvSpPr>
            <a:spLocks noGrp="1" noChangeAspect="1"/>
          </p:cNvSpPr>
          <p:nvPr>
            <p:ph type="pic" idx="1"/>
          </p:nvPr>
        </p:nvSpPr>
        <p:spPr>
          <a:xfrm>
            <a:off x="1370709" y="931982"/>
            <a:ext cx="15551346" cy="5069603"/>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pl-PL"/>
              <a:t>Kliknij ikonę, aby dodać obraz</a:t>
            </a:r>
            <a:endParaRPr lang="en-US" dirty="0"/>
          </a:p>
        </p:txBody>
      </p:sp>
      <p:sp>
        <p:nvSpPr>
          <p:cNvPr id="4" name="Text Placeholder 3"/>
          <p:cNvSpPr>
            <a:spLocks noGrp="1"/>
          </p:cNvSpPr>
          <p:nvPr>
            <p:ph type="body" sz="half" idx="2"/>
          </p:nvPr>
        </p:nvSpPr>
        <p:spPr>
          <a:xfrm>
            <a:off x="1370693" y="7663092"/>
            <a:ext cx="15548997" cy="1023708"/>
          </a:xfrm>
        </p:spPr>
        <p:txBody>
          <a:bodyPr>
            <a:normAutofit/>
          </a:bodyPr>
          <a:lstStyle>
            <a:lvl1pPr marL="0" indent="0" algn="ctr">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283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3" cy="5137289"/>
          </a:xfrm>
        </p:spPr>
        <p:txBody>
          <a:bodyPr anchor="ctr"/>
          <a:lstStyle>
            <a:lvl1pPr>
              <a:defRPr sz="4800"/>
            </a:lvl1pPr>
          </a:lstStyle>
          <a:p>
            <a:r>
              <a:rPr lang="pl-PL"/>
              <a:t>Kliknij, aby edytować styl</a:t>
            </a:r>
            <a:endParaRPr lang="en-US" dirty="0"/>
          </a:p>
        </p:txBody>
      </p:sp>
      <p:sp>
        <p:nvSpPr>
          <p:cNvPr id="4" name="Text Placeholder 3"/>
          <p:cNvSpPr>
            <a:spLocks noGrp="1"/>
          </p:cNvSpPr>
          <p:nvPr>
            <p:ph type="body" sz="half" idx="2"/>
          </p:nvPr>
        </p:nvSpPr>
        <p:spPr>
          <a:xfrm>
            <a:off x="1370693" y="6307230"/>
            <a:ext cx="15530642" cy="2388279"/>
          </a:xfrm>
        </p:spPr>
        <p:txBody>
          <a:bodyPr anchor="ct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164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vl1pPr>
          </a:lstStyle>
          <a:p>
            <a:r>
              <a:rPr lang="pl-PL"/>
              <a:t>Kliknij, aby edytować styl</a:t>
            </a:r>
            <a:endParaRPr lang="en-US" dirty="0"/>
          </a:p>
        </p:txBody>
      </p:sp>
      <p:sp>
        <p:nvSpPr>
          <p:cNvPr id="12" name="Text Placeholder 3"/>
          <p:cNvSpPr>
            <a:spLocks noGrp="1"/>
          </p:cNvSpPr>
          <p:nvPr>
            <p:ph type="body" sz="half" idx="13"/>
          </p:nvPr>
        </p:nvSpPr>
        <p:spPr>
          <a:xfrm>
            <a:off x="2580967" y="5415048"/>
            <a:ext cx="13128449" cy="640218"/>
          </a:xfrm>
        </p:spPr>
        <p:txBody>
          <a:bodyPr anchor="t">
            <a:normAutofit/>
          </a:bodyPr>
          <a:lstStyle>
            <a:lvl1pPr marL="0" indent="0" algn="r">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4" name="Text Placeholder 3"/>
          <p:cNvSpPr>
            <a:spLocks noGrp="1"/>
          </p:cNvSpPr>
          <p:nvPr>
            <p:ph type="body" sz="half" idx="2"/>
          </p:nvPr>
        </p:nvSpPr>
        <p:spPr>
          <a:xfrm>
            <a:off x="1370691" y="6307232"/>
            <a:ext cx="15530643" cy="2379570"/>
          </a:xfrm>
        </p:spPr>
        <p:txBody>
          <a:bodyPr anchor="ctr">
            <a:normAutofit/>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TextBox 10"/>
          <p:cNvSpPr txBox="1"/>
          <p:nvPr/>
        </p:nvSpPr>
        <p:spPr>
          <a:xfrm>
            <a:off x="1254918" y="1102862"/>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3" name="TextBox 12"/>
          <p:cNvSpPr txBox="1"/>
          <p:nvPr/>
        </p:nvSpPr>
        <p:spPr>
          <a:xfrm>
            <a:off x="15986934" y="445814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2050489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370710" y="3190414"/>
            <a:ext cx="15532991" cy="3767753"/>
          </a:xfrm>
        </p:spPr>
        <p:txBody>
          <a:bodyPr anchor="b"/>
          <a:lstStyle>
            <a:lvl1pPr>
              <a:defRPr sz="4800"/>
            </a:lvl1pPr>
          </a:lstStyle>
          <a:p>
            <a:r>
              <a:rPr lang="pl-PL"/>
              <a:t>Kliknij, aby edytować styl</a:t>
            </a:r>
            <a:endParaRPr lang="en-US" dirty="0"/>
          </a:p>
        </p:txBody>
      </p:sp>
      <p:sp>
        <p:nvSpPr>
          <p:cNvPr id="4" name="Text Placeholder 3"/>
          <p:cNvSpPr>
            <a:spLocks noGrp="1"/>
          </p:cNvSpPr>
          <p:nvPr>
            <p:ph type="body" sz="half" idx="2"/>
          </p:nvPr>
        </p:nvSpPr>
        <p:spPr>
          <a:xfrm>
            <a:off x="1370692" y="6975834"/>
            <a:ext cx="15530645" cy="1710966"/>
          </a:xfrm>
        </p:spPr>
        <p:txBody>
          <a:bodyPr anchor="t"/>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46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1370691" y="914401"/>
            <a:ext cx="15530643" cy="1988345"/>
          </a:xfrm>
        </p:spPr>
        <p:txBody>
          <a:bodyPr/>
          <a:lstStyle/>
          <a:p>
            <a:r>
              <a:rPr lang="pl-PL"/>
              <a:t>Kliknij, aby edytować styl</a:t>
            </a:r>
            <a:endParaRPr lang="en-US" dirty="0"/>
          </a:p>
        </p:txBody>
      </p:sp>
      <p:sp>
        <p:nvSpPr>
          <p:cNvPr id="7" name="Text Placeholder 2"/>
          <p:cNvSpPr>
            <a:spLocks noGrp="1"/>
          </p:cNvSpPr>
          <p:nvPr>
            <p:ph type="body" idx="1"/>
          </p:nvPr>
        </p:nvSpPr>
        <p:spPr>
          <a:xfrm>
            <a:off x="1370691" y="3132479"/>
            <a:ext cx="4948434" cy="1234958"/>
          </a:xfrm>
        </p:spPr>
        <p:txBody>
          <a:bodyPr anchor="b">
            <a:noAutofit/>
          </a:bodyPr>
          <a:lstStyle>
            <a:lvl1pPr marL="0" indent="0" algn="ctr">
              <a:lnSpc>
                <a:spcPct val="100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8" name="Text Placeholder 3"/>
          <p:cNvSpPr>
            <a:spLocks noGrp="1"/>
          </p:cNvSpPr>
          <p:nvPr>
            <p:ph type="body" sz="half" idx="15"/>
          </p:nvPr>
        </p:nvSpPr>
        <p:spPr>
          <a:xfrm>
            <a:off x="1370691" y="4367436"/>
            <a:ext cx="4948434" cy="4319364"/>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pl-PL"/>
              <a:t>Kliknij, aby edytować style wzorca tekstu</a:t>
            </a:r>
          </a:p>
        </p:txBody>
      </p:sp>
      <p:sp>
        <p:nvSpPr>
          <p:cNvPr id="9" name="Text Placeholder 4"/>
          <p:cNvSpPr>
            <a:spLocks noGrp="1"/>
          </p:cNvSpPr>
          <p:nvPr>
            <p:ph type="body" sz="quarter" idx="3"/>
          </p:nvPr>
        </p:nvSpPr>
        <p:spPr>
          <a:xfrm>
            <a:off x="6667317" y="3132480"/>
            <a:ext cx="4947837" cy="1234956"/>
          </a:xfrm>
        </p:spPr>
        <p:txBody>
          <a:bodyPr anchor="b">
            <a:noAutofit/>
          </a:bodyPr>
          <a:lstStyle>
            <a:lvl1pPr marL="0" indent="0" algn="ctr">
              <a:lnSpc>
                <a:spcPct val="100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10" name="Text Placeholder 3"/>
          <p:cNvSpPr>
            <a:spLocks noGrp="1"/>
          </p:cNvSpPr>
          <p:nvPr>
            <p:ph type="body" sz="half" idx="16"/>
          </p:nvPr>
        </p:nvSpPr>
        <p:spPr>
          <a:xfrm>
            <a:off x="6667318" y="4367436"/>
            <a:ext cx="4949732" cy="4319364"/>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pl-PL"/>
              <a:t>Kliknij, aby edytować style wzorca tekstu</a:t>
            </a:r>
          </a:p>
        </p:txBody>
      </p:sp>
      <p:sp>
        <p:nvSpPr>
          <p:cNvPr id="11" name="Text Placeholder 4"/>
          <p:cNvSpPr>
            <a:spLocks noGrp="1"/>
          </p:cNvSpPr>
          <p:nvPr>
            <p:ph type="body" sz="quarter" idx="13"/>
          </p:nvPr>
        </p:nvSpPr>
        <p:spPr>
          <a:xfrm>
            <a:off x="11959948" y="3132480"/>
            <a:ext cx="4936817" cy="1234956"/>
          </a:xfrm>
        </p:spPr>
        <p:txBody>
          <a:bodyPr anchor="b">
            <a:noAutofit/>
          </a:bodyPr>
          <a:lstStyle>
            <a:lvl1pPr marL="0" indent="0" algn="ctr">
              <a:lnSpc>
                <a:spcPct val="100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12" name="Text Placeholder 3"/>
          <p:cNvSpPr>
            <a:spLocks noGrp="1"/>
          </p:cNvSpPr>
          <p:nvPr>
            <p:ph type="body" sz="half" idx="17"/>
          </p:nvPr>
        </p:nvSpPr>
        <p:spPr>
          <a:xfrm>
            <a:off x="11964520" y="4367436"/>
            <a:ext cx="4936817" cy="4319364"/>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96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1370693" y="914401"/>
            <a:ext cx="15530643" cy="1988345"/>
          </a:xfrm>
        </p:spPr>
        <p:txBody>
          <a:bodyPr/>
          <a:lstStyle/>
          <a:p>
            <a:r>
              <a:rPr lang="pl-PL"/>
              <a:t>Kliknij, aby edytować styl</a:t>
            </a:r>
            <a:endParaRPr lang="en-US" dirty="0"/>
          </a:p>
        </p:txBody>
      </p:sp>
      <p:sp>
        <p:nvSpPr>
          <p:cNvPr id="19" name="Text Placeholder 2"/>
          <p:cNvSpPr>
            <a:spLocks noGrp="1"/>
          </p:cNvSpPr>
          <p:nvPr>
            <p:ph type="body" idx="1"/>
          </p:nvPr>
        </p:nvSpPr>
        <p:spPr>
          <a:xfrm>
            <a:off x="1370693" y="6293849"/>
            <a:ext cx="4948433" cy="864393"/>
          </a:xfrm>
        </p:spPr>
        <p:txBody>
          <a:bodyPr anchor="b">
            <a:noAutofit/>
          </a:bodyPr>
          <a:lstStyle>
            <a:lvl1pPr marL="0" indent="0" algn="ctr">
              <a:lnSpc>
                <a:spcPct val="100000"/>
              </a:lnSpc>
              <a:buNone/>
              <a:defRPr sz="30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20" name="Picture Placeholder 2"/>
          <p:cNvSpPr>
            <a:spLocks noGrp="1" noChangeAspect="1"/>
          </p:cNvSpPr>
          <p:nvPr>
            <p:ph type="pic" idx="15"/>
          </p:nvPr>
        </p:nvSpPr>
        <p:spPr>
          <a:xfrm>
            <a:off x="1638030" y="3448481"/>
            <a:ext cx="4410075"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pl-PL"/>
              <a:t>Kliknij ikonę, aby dodać obraz</a:t>
            </a:r>
            <a:endParaRPr lang="en-US" dirty="0"/>
          </a:p>
        </p:txBody>
      </p:sp>
      <p:sp>
        <p:nvSpPr>
          <p:cNvPr id="21" name="Text Placeholder 3"/>
          <p:cNvSpPr>
            <a:spLocks noGrp="1"/>
          </p:cNvSpPr>
          <p:nvPr>
            <p:ph type="body" sz="half" idx="18"/>
          </p:nvPr>
        </p:nvSpPr>
        <p:spPr>
          <a:xfrm>
            <a:off x="1370693" y="7158242"/>
            <a:ext cx="4948433" cy="1528557"/>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pl-PL"/>
              <a:t>Kliknij, aby edytować style wzorca tekstu</a:t>
            </a:r>
          </a:p>
        </p:txBody>
      </p:sp>
      <p:sp>
        <p:nvSpPr>
          <p:cNvPr id="22" name="Text Placeholder 4"/>
          <p:cNvSpPr>
            <a:spLocks noGrp="1"/>
          </p:cNvSpPr>
          <p:nvPr>
            <p:ph type="body" sz="quarter" idx="3"/>
          </p:nvPr>
        </p:nvSpPr>
        <p:spPr>
          <a:xfrm>
            <a:off x="6664052" y="6293849"/>
            <a:ext cx="4948475" cy="864393"/>
          </a:xfrm>
        </p:spPr>
        <p:txBody>
          <a:bodyPr anchor="b">
            <a:noAutofit/>
          </a:bodyPr>
          <a:lstStyle>
            <a:lvl1pPr marL="0" indent="0" algn="ctr">
              <a:lnSpc>
                <a:spcPct val="100000"/>
              </a:lnSpc>
              <a:buNone/>
              <a:defRPr sz="30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23" name="Picture Placeholder 2"/>
          <p:cNvSpPr>
            <a:spLocks noGrp="1" noChangeAspect="1"/>
          </p:cNvSpPr>
          <p:nvPr>
            <p:ph type="pic" idx="21"/>
          </p:nvPr>
        </p:nvSpPr>
        <p:spPr>
          <a:xfrm>
            <a:off x="6853495" y="3448481"/>
            <a:ext cx="439578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pl-PL"/>
              <a:t>Kliknij ikonę, aby dodać obraz</a:t>
            </a:r>
            <a:endParaRPr lang="en-US" dirty="0"/>
          </a:p>
        </p:txBody>
      </p:sp>
      <p:sp>
        <p:nvSpPr>
          <p:cNvPr id="24" name="Text Placeholder 3"/>
          <p:cNvSpPr>
            <a:spLocks noGrp="1"/>
          </p:cNvSpPr>
          <p:nvPr>
            <p:ph type="body" sz="half" idx="19"/>
          </p:nvPr>
        </p:nvSpPr>
        <p:spPr>
          <a:xfrm>
            <a:off x="6662022" y="7158240"/>
            <a:ext cx="4950504" cy="1528557"/>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pl-PL"/>
              <a:t>Kliknij, aby edytować style wzorca tekstu</a:t>
            </a:r>
          </a:p>
        </p:txBody>
      </p:sp>
      <p:sp>
        <p:nvSpPr>
          <p:cNvPr id="25" name="Text Placeholder 4"/>
          <p:cNvSpPr>
            <a:spLocks noGrp="1"/>
          </p:cNvSpPr>
          <p:nvPr>
            <p:ph type="body" sz="quarter" idx="13"/>
          </p:nvPr>
        </p:nvSpPr>
        <p:spPr>
          <a:xfrm>
            <a:off x="11960135" y="6293849"/>
            <a:ext cx="4934850" cy="864393"/>
          </a:xfrm>
        </p:spPr>
        <p:txBody>
          <a:bodyPr anchor="b">
            <a:noAutofit/>
          </a:bodyPr>
          <a:lstStyle>
            <a:lvl1pPr marL="0" indent="0" algn="ctr">
              <a:lnSpc>
                <a:spcPct val="100000"/>
              </a:lnSpc>
              <a:buNone/>
              <a:defRPr sz="30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26" name="Picture Placeholder 2"/>
          <p:cNvSpPr>
            <a:spLocks noGrp="1" noChangeAspect="1"/>
          </p:cNvSpPr>
          <p:nvPr>
            <p:ph type="pic" idx="22"/>
          </p:nvPr>
        </p:nvSpPr>
        <p:spPr>
          <a:xfrm>
            <a:off x="12229205" y="3448481"/>
            <a:ext cx="4398170"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pl-PL"/>
              <a:t>Kliknij ikonę, aby dodać obraz</a:t>
            </a:r>
            <a:endParaRPr lang="en-US" dirty="0"/>
          </a:p>
        </p:txBody>
      </p:sp>
      <p:sp>
        <p:nvSpPr>
          <p:cNvPr id="27" name="Text Placeholder 3"/>
          <p:cNvSpPr>
            <a:spLocks noGrp="1"/>
          </p:cNvSpPr>
          <p:nvPr>
            <p:ph type="body" sz="half" idx="20"/>
          </p:nvPr>
        </p:nvSpPr>
        <p:spPr>
          <a:xfrm>
            <a:off x="11959947" y="7158242"/>
            <a:ext cx="4941387" cy="1528556"/>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2879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683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914399"/>
            <a:ext cx="3813986" cy="7772402"/>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370692" y="914399"/>
            <a:ext cx="11488058" cy="7772402"/>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21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1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40"/>
            <a:ext cx="14600268" cy="4279106"/>
          </a:xfrm>
        </p:spPr>
        <p:txBody>
          <a:bodyPr anchor="b">
            <a:normAutofit/>
          </a:bodyPr>
          <a:lstStyle>
            <a:lvl1pPr>
              <a:defRPr sz="5100"/>
            </a:lvl1pPr>
          </a:lstStyle>
          <a:p>
            <a:r>
              <a:rPr lang="pl-PL"/>
              <a:t>Kliknij, aby edytować styl</a:t>
            </a:r>
            <a:endParaRPr lang="en-US" dirty="0"/>
          </a:p>
        </p:txBody>
      </p:sp>
      <p:sp>
        <p:nvSpPr>
          <p:cNvPr id="3" name="Text Placeholder 2"/>
          <p:cNvSpPr>
            <a:spLocks noGrp="1"/>
          </p:cNvSpPr>
          <p:nvPr>
            <p:ph type="body" idx="1"/>
          </p:nvPr>
        </p:nvSpPr>
        <p:spPr>
          <a:xfrm>
            <a:off x="1843866" y="5403058"/>
            <a:ext cx="14600268" cy="2250281"/>
          </a:xfrm>
        </p:spPr>
        <p:txBody>
          <a:bodyPr/>
          <a:lstStyle>
            <a:lvl1pPr marL="0" indent="0" algn="ctr">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502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2" cy="1989482"/>
          </a:xfrm>
        </p:spPr>
        <p:txBody>
          <a:bodyPr/>
          <a:lstStyle/>
          <a:p>
            <a:r>
              <a:rPr lang="pl-PL"/>
              <a:t>Kliknij, aby edytować styl</a:t>
            </a:r>
            <a:endParaRPr lang="en-US" dirty="0"/>
          </a:p>
        </p:txBody>
      </p:sp>
      <p:sp>
        <p:nvSpPr>
          <p:cNvPr id="3" name="Content Placeholder 2"/>
          <p:cNvSpPr>
            <a:spLocks noGrp="1"/>
          </p:cNvSpPr>
          <p:nvPr>
            <p:ph sz="half" idx="1"/>
          </p:nvPr>
        </p:nvSpPr>
        <p:spPr>
          <a:xfrm>
            <a:off x="1370693" y="3132479"/>
            <a:ext cx="7659006" cy="555432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9260105" y="3132479"/>
            <a:ext cx="7641231" cy="555432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22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2" cy="1988345"/>
          </a:xfrm>
        </p:spPr>
        <p:txBody>
          <a:bodyPr/>
          <a:lstStyle/>
          <a:p>
            <a:r>
              <a:rPr lang="pl-PL"/>
              <a:t>Kliknij, aby edytować styl</a:t>
            </a:r>
            <a:endParaRPr lang="en-US" dirty="0"/>
          </a:p>
        </p:txBody>
      </p:sp>
      <p:sp>
        <p:nvSpPr>
          <p:cNvPr id="3" name="Text Placeholder 2"/>
          <p:cNvSpPr>
            <a:spLocks noGrp="1"/>
          </p:cNvSpPr>
          <p:nvPr>
            <p:ph type="body" idx="1"/>
          </p:nvPr>
        </p:nvSpPr>
        <p:spPr>
          <a:xfrm>
            <a:off x="1712707" y="3132480"/>
            <a:ext cx="7318799" cy="1235868"/>
          </a:xfrm>
        </p:spPr>
        <p:txBody>
          <a:bodyPr anchor="b"/>
          <a:lstStyle>
            <a:lvl1pPr marL="0" indent="0">
              <a:lnSpc>
                <a:spcPct val="100000"/>
              </a:lnSpc>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4" name="Content Placeholder 3"/>
          <p:cNvSpPr>
            <a:spLocks noGrp="1"/>
          </p:cNvSpPr>
          <p:nvPr>
            <p:ph sz="half" idx="2"/>
          </p:nvPr>
        </p:nvSpPr>
        <p:spPr>
          <a:xfrm>
            <a:off x="1370693" y="4368348"/>
            <a:ext cx="7660812" cy="431845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9603005" y="3132480"/>
            <a:ext cx="7298331" cy="1235868"/>
          </a:xfrm>
        </p:spPr>
        <p:txBody>
          <a:bodyPr anchor="b"/>
          <a:lstStyle>
            <a:lvl1pPr marL="0" indent="0">
              <a:lnSpc>
                <a:spcPct val="100000"/>
              </a:lnSpc>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l-PL"/>
              <a:t>Kliknij, aby edytować style wzorca tekstu</a:t>
            </a:r>
          </a:p>
        </p:txBody>
      </p:sp>
      <p:sp>
        <p:nvSpPr>
          <p:cNvPr id="6" name="Content Placeholder 5"/>
          <p:cNvSpPr>
            <a:spLocks noGrp="1"/>
          </p:cNvSpPr>
          <p:nvPr>
            <p:ph sz="quarter" idx="4"/>
          </p:nvPr>
        </p:nvSpPr>
        <p:spPr>
          <a:xfrm>
            <a:off x="9258300" y="4368348"/>
            <a:ext cx="7643036" cy="431845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55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50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2550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375843" y="914400"/>
            <a:ext cx="5898356" cy="3543300"/>
          </a:xfrm>
        </p:spPr>
        <p:txBody>
          <a:bodyPr anchor="b">
            <a:normAutofit/>
          </a:bodyPr>
          <a:lstStyle>
            <a:lvl1pPr>
              <a:defRPr sz="4200"/>
            </a:lvl1pPr>
          </a:lstStyle>
          <a:p>
            <a:r>
              <a:rPr lang="pl-PL"/>
              <a:t>Kliknij, aby edytować styl</a:t>
            </a:r>
            <a:endParaRPr lang="en-US" dirty="0"/>
          </a:p>
        </p:txBody>
      </p:sp>
      <p:sp>
        <p:nvSpPr>
          <p:cNvPr id="3" name="Content Placeholder 2"/>
          <p:cNvSpPr>
            <a:spLocks noGrp="1"/>
          </p:cNvSpPr>
          <p:nvPr>
            <p:ph idx="1"/>
          </p:nvPr>
        </p:nvSpPr>
        <p:spPr>
          <a:xfrm>
            <a:off x="7617096" y="914400"/>
            <a:ext cx="9284238" cy="7772400"/>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375843" y="4457700"/>
            <a:ext cx="5898356" cy="4229099"/>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57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375841" y="914400"/>
            <a:ext cx="8894660" cy="3543300"/>
          </a:xfrm>
        </p:spPr>
        <p:txBody>
          <a:bodyPr anchor="b">
            <a:normAutofit/>
          </a:bodyPr>
          <a:lstStyle>
            <a:lvl1pPr>
              <a:defRPr sz="4800"/>
            </a:lvl1pPr>
          </a:lstStyle>
          <a:p>
            <a:r>
              <a:rPr lang="pl-PL"/>
              <a:t>Kliknij, aby edytować styl</a:t>
            </a:r>
            <a:endParaRPr lang="en-US" dirty="0"/>
          </a:p>
        </p:txBody>
      </p:sp>
      <p:sp>
        <p:nvSpPr>
          <p:cNvPr id="3" name="Picture Placeholder 2"/>
          <p:cNvSpPr>
            <a:spLocks noGrp="1" noChangeAspect="1"/>
          </p:cNvSpPr>
          <p:nvPr>
            <p:ph type="pic" idx="1"/>
          </p:nvPr>
        </p:nvSpPr>
        <p:spPr>
          <a:xfrm>
            <a:off x="11137206" y="1138322"/>
            <a:ext cx="4883034" cy="7324557"/>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pl-PL"/>
              <a:t>Kliknij ikonę, aby dodać obraz</a:t>
            </a:r>
            <a:endParaRPr lang="en-US" dirty="0"/>
          </a:p>
        </p:txBody>
      </p:sp>
      <p:sp>
        <p:nvSpPr>
          <p:cNvPr id="4" name="Text Placeholder 3"/>
          <p:cNvSpPr>
            <a:spLocks noGrp="1"/>
          </p:cNvSpPr>
          <p:nvPr>
            <p:ph type="body" sz="half" idx="2"/>
          </p:nvPr>
        </p:nvSpPr>
        <p:spPr>
          <a:xfrm>
            <a:off x="1370691" y="4457700"/>
            <a:ext cx="8902425" cy="4229100"/>
          </a:xfrm>
        </p:spPr>
        <p:txBody>
          <a:bodyPr>
            <a:normAutofit/>
          </a:bodyPr>
          <a:lstStyle>
            <a:lvl1pPr marL="0" indent="0" algn="ctr">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93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693" y="914401"/>
            <a:ext cx="15530642" cy="1989482"/>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370693" y="3144096"/>
            <a:ext cx="15530643" cy="554270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518104" y="8824913"/>
            <a:ext cx="4114800" cy="547688"/>
          </a:xfrm>
          <a:prstGeom prst="rect">
            <a:avLst/>
          </a:prstGeom>
        </p:spPr>
        <p:txBody>
          <a:bodyPr vert="horz" lIns="91440" tIns="45720" rIns="91440" bIns="45720" rtlCol="0" anchor="ctr"/>
          <a:lstStyle>
            <a:lvl1pPr algn="r">
              <a:defRPr sz="15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1370692" y="8824913"/>
            <a:ext cx="10009298" cy="547688"/>
          </a:xfrm>
          <a:prstGeom prst="rect">
            <a:avLst/>
          </a:prstGeom>
        </p:spPr>
        <p:txBody>
          <a:bodyPr vert="horz" lIns="91440" tIns="45720" rIns="91440" bIns="45720" rtlCol="0" anchor="ctr"/>
          <a:lstStyle>
            <a:lvl1pPr algn="l">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71017" y="8824913"/>
            <a:ext cx="1130318" cy="547688"/>
          </a:xfrm>
          <a:prstGeom prst="rect">
            <a:avLst/>
          </a:prstGeom>
        </p:spPr>
        <p:txBody>
          <a:bodyPr vert="horz" lIns="91440" tIns="45720" rIns="91440" bIns="45720" rtlCol="0" anchor="ctr"/>
          <a:lstStyle>
            <a:lvl1pPr algn="r">
              <a:defRPr sz="15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8438626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1371600" rtl="0" eaLnBrk="1" latinLnBrk="0" hangingPunct="1">
        <a:lnSpc>
          <a:spcPct val="90000"/>
        </a:lnSpc>
        <a:spcBef>
          <a:spcPct val="0"/>
        </a:spcBef>
        <a:buNone/>
        <a:defRPr sz="51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342900" indent="-342900" algn="l" defTabSz="1371600" rtl="0" eaLnBrk="1" latinLnBrk="0" hangingPunct="1">
        <a:lnSpc>
          <a:spcPct val="120000"/>
        </a:lnSpc>
        <a:spcBef>
          <a:spcPts val="150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0287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714500" indent="-342900" algn="l" defTabSz="1371600"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3pPr>
      <a:lvl4pPr marL="2400300" indent="-342900" algn="l" defTabSz="1371600" rtl="0" eaLnBrk="1" latinLnBrk="0" hangingPunct="1">
        <a:lnSpc>
          <a:spcPct val="120000"/>
        </a:lnSpc>
        <a:spcBef>
          <a:spcPts val="750"/>
        </a:spcBef>
        <a:buFont typeface="Arial" panose="020B0604020202020204" pitchFamily="34" charset="0"/>
        <a:buChar char="•"/>
        <a:defRPr sz="2100" kern="1200">
          <a:solidFill>
            <a:schemeClr val="tx1"/>
          </a:solidFill>
          <a:effectLst>
            <a:outerShdw blurRad="50800" dist="38100" dir="2700000" algn="tl" rotWithShape="0">
              <a:srgbClr val="000000">
                <a:alpha val="48000"/>
              </a:srgbClr>
            </a:outerShdw>
          </a:effectLst>
          <a:latin typeface="+mn-lt"/>
          <a:ea typeface="+mn-ea"/>
          <a:cs typeface="+mn-cs"/>
        </a:defRPr>
      </a:lvl4pPr>
      <a:lvl5pPr marL="30861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5pPr>
      <a:lvl6pPr marL="37719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7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35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9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592CE5AB-D8D8-DA67-4855-E09ED449EF08}"/>
              </a:ext>
            </a:extLst>
          </p:cNvPr>
          <p:cNvPicPr>
            <a:picLocks noChangeAspect="1"/>
          </p:cNvPicPr>
          <p:nvPr/>
        </p:nvPicPr>
        <p:blipFill rotWithShape="1">
          <a:blip r:embed="rId3"/>
          <a:srcRect t="1" b="23175"/>
          <a:stretch/>
        </p:blipFill>
        <p:spPr>
          <a:xfrm>
            <a:off x="1233479" y="8255708"/>
            <a:ext cx="3643321" cy="1143000"/>
          </a:xfrm>
          <a:prstGeom prst="rect">
            <a:avLst/>
          </a:prstGeom>
        </p:spPr>
      </p:pic>
      <p:sp>
        <p:nvSpPr>
          <p:cNvPr id="9" name="pole tekstowe 8">
            <a:extLst>
              <a:ext uri="{FF2B5EF4-FFF2-40B4-BE49-F238E27FC236}">
                <a16:creationId xmlns:a16="http://schemas.microsoft.com/office/drawing/2014/main" id="{5DC4D03A-588E-700A-8E51-05D51D5AD059}"/>
              </a:ext>
            </a:extLst>
          </p:cNvPr>
          <p:cNvSpPr txBox="1"/>
          <p:nvPr/>
        </p:nvSpPr>
        <p:spPr>
          <a:xfrm>
            <a:off x="457200" y="2482737"/>
            <a:ext cx="8153400" cy="461665"/>
          </a:xfrm>
          <a:prstGeom prst="rect">
            <a:avLst/>
          </a:prstGeom>
          <a:noFill/>
        </p:spPr>
        <p:txBody>
          <a:bodyPr wrap="square" rtlCol="0">
            <a:spAutoFit/>
          </a:bodyPr>
          <a:lstStyle/>
          <a:p>
            <a:r>
              <a:rPr lang="pl-PL" sz="2400" i="0" u="none" strike="noStrike" baseline="0" dirty="0">
                <a:ln>
                  <a:solidFill>
                    <a:schemeClr val="bg1"/>
                  </a:solidFill>
                </a:ln>
                <a:latin typeface="Franklin Gothic Demi" panose="020B0703020102020204" pitchFamily="34" charset="0"/>
              </a:rPr>
              <a:t>Międzynarodowy </a:t>
            </a:r>
            <a:r>
              <a:rPr lang="pl-PL" sz="2400" dirty="0">
                <a:ln>
                  <a:solidFill>
                    <a:schemeClr val="bg1"/>
                  </a:solidFill>
                </a:ln>
                <a:latin typeface="Franklin Gothic Demi" panose="020B0703020102020204" pitchFamily="34" charset="0"/>
              </a:rPr>
              <a:t>D</a:t>
            </a:r>
            <a:r>
              <a:rPr lang="pl-PL" sz="2400" i="0" u="none" strike="noStrike" baseline="0" dirty="0">
                <a:ln>
                  <a:solidFill>
                    <a:schemeClr val="bg1"/>
                  </a:solidFill>
                </a:ln>
                <a:latin typeface="Franklin Gothic Demi" panose="020B0703020102020204" pitchFamily="34" charset="0"/>
              </a:rPr>
              <a:t>zień Modlitwy za Prześladowany Kościół</a:t>
            </a:r>
            <a:endParaRPr lang="en-US" sz="2400" dirty="0">
              <a:ln>
                <a:solidFill>
                  <a:schemeClr val="bg1"/>
                </a:solidFill>
              </a:ln>
            </a:endParaRPr>
          </a:p>
        </p:txBody>
      </p:sp>
      <p:sp>
        <p:nvSpPr>
          <p:cNvPr id="10" name="pole tekstowe 9">
            <a:extLst>
              <a:ext uri="{FF2B5EF4-FFF2-40B4-BE49-F238E27FC236}">
                <a16:creationId xmlns:a16="http://schemas.microsoft.com/office/drawing/2014/main" id="{4996F323-2C41-3D83-CCA7-566847EB88F6}"/>
              </a:ext>
            </a:extLst>
          </p:cNvPr>
          <p:cNvSpPr txBox="1"/>
          <p:nvPr/>
        </p:nvSpPr>
        <p:spPr>
          <a:xfrm>
            <a:off x="4128176" y="1181100"/>
            <a:ext cx="4330023" cy="1261884"/>
          </a:xfrm>
          <a:prstGeom prst="rect">
            <a:avLst/>
          </a:prstGeom>
          <a:noFill/>
        </p:spPr>
        <p:txBody>
          <a:bodyPr wrap="square">
            <a:spAutoFit/>
          </a:bodyPr>
          <a:lstStyle/>
          <a:p>
            <a:pPr algn="r"/>
            <a:r>
              <a:rPr lang="en-US" sz="3800" b="1" i="0" u="none" strike="noStrike" baseline="0" dirty="0">
                <a:ln>
                  <a:solidFill>
                    <a:schemeClr val="bg1"/>
                  </a:solidFill>
                </a:ln>
                <a:latin typeface="Franklin Gothic Demi" panose="020B0703020102020204" pitchFamily="34" charset="0"/>
              </a:rPr>
              <a:t> </a:t>
            </a:r>
            <a:r>
              <a:rPr lang="pl-PL" sz="3800" b="1" i="0" u="none" strike="noStrike" baseline="0" dirty="0">
                <a:ln>
                  <a:solidFill>
                    <a:schemeClr val="bg1"/>
                  </a:solidFill>
                </a:ln>
                <a:latin typeface="Franklin Gothic Demi" panose="020B0703020102020204" pitchFamily="34" charset="0"/>
              </a:rPr>
              <a:t>9</a:t>
            </a:r>
            <a:r>
              <a:rPr lang="pl-PL" sz="3800" b="1" dirty="0">
                <a:ln>
                  <a:solidFill>
                    <a:schemeClr val="bg1"/>
                  </a:solidFill>
                </a:ln>
                <a:latin typeface="Franklin Gothic Demi" panose="020B0703020102020204" pitchFamily="34" charset="0"/>
              </a:rPr>
              <a:t> </a:t>
            </a:r>
            <a:r>
              <a:rPr lang="en-US" sz="3800" b="1" i="0" u="none" strike="noStrike" baseline="0" dirty="0">
                <a:ln>
                  <a:solidFill>
                    <a:schemeClr val="bg1"/>
                  </a:solidFill>
                </a:ln>
                <a:latin typeface="Franklin Gothic Demi" panose="020B0703020102020204" pitchFamily="34" charset="0"/>
              </a:rPr>
              <a:t>LISTOPADA</a:t>
            </a:r>
            <a:br>
              <a:rPr lang="pl-PL" sz="3800" b="1" i="0" u="none" strike="noStrike" baseline="0" dirty="0">
                <a:ln>
                  <a:solidFill>
                    <a:schemeClr val="bg1"/>
                  </a:solidFill>
                </a:ln>
                <a:latin typeface="Franklin Gothic Demi" panose="020B0703020102020204" pitchFamily="34" charset="0"/>
              </a:rPr>
            </a:br>
            <a:r>
              <a:rPr lang="en-US" sz="3800" b="1" i="0" u="none" strike="noStrike" baseline="0" dirty="0">
                <a:ln>
                  <a:solidFill>
                    <a:schemeClr val="bg1"/>
                  </a:solidFill>
                </a:ln>
                <a:latin typeface="Franklin Gothic Demi" panose="020B0703020102020204" pitchFamily="34" charset="0"/>
              </a:rPr>
              <a:t>202</a:t>
            </a:r>
            <a:r>
              <a:rPr lang="pl-PL" sz="3800" b="1" dirty="0">
                <a:ln>
                  <a:solidFill>
                    <a:schemeClr val="bg1"/>
                  </a:solidFill>
                </a:ln>
                <a:latin typeface="Franklin Gothic Demi" panose="020B0703020102020204" pitchFamily="34" charset="0"/>
              </a:rPr>
              <a:t>5</a:t>
            </a:r>
            <a:endParaRPr lang="en-US" sz="3800" b="1" dirty="0">
              <a:ln>
                <a:solidFill>
                  <a:schemeClr val="bg1"/>
                </a:solidFill>
              </a:ln>
            </a:endParaRPr>
          </a:p>
        </p:txBody>
      </p:sp>
      <p:pic>
        <p:nvPicPr>
          <p:cNvPr id="4" name="Picture 3" descr="A group of people standing next to a water pump&#10;&#10;AI-generated content may be incorrect.">
            <a:extLst>
              <a:ext uri="{FF2B5EF4-FFF2-40B4-BE49-F238E27FC236}">
                <a16:creationId xmlns:a16="http://schemas.microsoft.com/office/drawing/2014/main" id="{55787794-E818-ADF5-B466-8187D033E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457" y="0"/>
            <a:ext cx="8916543" cy="10287000"/>
          </a:xfrm>
          <a:prstGeom prst="rect">
            <a:avLst/>
          </a:prstGeom>
        </p:spPr>
      </p:pic>
      <p:pic>
        <p:nvPicPr>
          <p:cNvPr id="12" name="Obraz 11">
            <a:extLst>
              <a:ext uri="{FF2B5EF4-FFF2-40B4-BE49-F238E27FC236}">
                <a16:creationId xmlns:a16="http://schemas.microsoft.com/office/drawing/2014/main" id="{33632E9A-CFBB-E4CC-B8D5-691BF0A28E06}"/>
              </a:ext>
            </a:extLst>
          </p:cNvPr>
          <p:cNvPicPr>
            <a:picLocks noChangeAspect="1"/>
          </p:cNvPicPr>
          <p:nvPr/>
        </p:nvPicPr>
        <p:blipFill>
          <a:blip r:embed="rId5"/>
          <a:stretch>
            <a:fillRect/>
          </a:stretch>
        </p:blipFill>
        <p:spPr>
          <a:xfrm>
            <a:off x="457200" y="1287056"/>
            <a:ext cx="3188785" cy="1001605"/>
          </a:xfrm>
          <a:prstGeom prst="rect">
            <a:avLst/>
          </a:prstGeom>
        </p:spPr>
      </p:pic>
    </p:spTree>
    <p:extLst>
      <p:ext uri="{BB962C8B-B14F-4D97-AF65-F5344CB8AC3E}">
        <p14:creationId xmlns:p14="http://schemas.microsoft.com/office/powerpoint/2010/main" val="1742115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D0D9564C-C922-4A05-9366-7EBE1E1535F6}"/>
              </a:ext>
            </a:extLst>
          </p:cNvPr>
          <p:cNvSpPr txBox="1"/>
          <p:nvPr/>
        </p:nvSpPr>
        <p:spPr>
          <a:xfrm>
            <a:off x="9652636" y="3144096"/>
            <a:ext cx="7248698" cy="5943180"/>
          </a:xfrm>
          <a:prstGeom prst="rect">
            <a:avLst/>
          </a:prstGeom>
        </p:spPr>
        <p:txBody>
          <a:bodyPr vert="horz" lIns="91440" tIns="45720" rIns="91440" bIns="45720" rtlCol="0">
            <a:normAutofit/>
          </a:bodyPr>
          <a:lstStyle/>
          <a:p>
            <a:pPr defTabSz="914400">
              <a:lnSpc>
                <a:spcPct val="120000"/>
              </a:lnSpc>
              <a:spcBef>
                <a:spcPct val="0"/>
              </a:spcBef>
              <a:spcAft>
                <a:spcPts val="600"/>
              </a:spcAft>
            </a:pPr>
            <a:endParaRPr lang="en-US" sz="3000" b="1" cap="all" dirty="0">
              <a:ln>
                <a:solidFill>
                  <a:schemeClr val="bg1">
                    <a:lumMod val="75000"/>
                  </a:schemeClr>
                </a:solidFill>
              </a:ln>
              <a:solidFill>
                <a:schemeClr val="bg1"/>
              </a:solidFill>
              <a:latin typeface="Amasis MT Pro Black" panose="02040A04050005020304" pitchFamily="18" charset="-18"/>
            </a:endParaRPr>
          </a:p>
        </p:txBody>
      </p:sp>
      <p:sp>
        <p:nvSpPr>
          <p:cNvPr id="14" name="pole tekstowe 13">
            <a:extLst>
              <a:ext uri="{FF2B5EF4-FFF2-40B4-BE49-F238E27FC236}">
                <a16:creationId xmlns:a16="http://schemas.microsoft.com/office/drawing/2014/main" id="{88F3ABDA-05FC-42B7-A9BA-D0298D7D79A9}"/>
              </a:ext>
            </a:extLst>
          </p:cNvPr>
          <p:cNvSpPr txBox="1"/>
          <p:nvPr/>
        </p:nvSpPr>
        <p:spPr>
          <a:xfrm>
            <a:off x="8915400" y="2512011"/>
            <a:ext cx="8763000" cy="3785652"/>
          </a:xfrm>
          <a:prstGeom prst="rect">
            <a:avLst/>
          </a:prstGeom>
          <a:noFill/>
        </p:spPr>
        <p:txBody>
          <a:bodyPr wrap="square" rtlCol="0">
            <a:spAutoFit/>
          </a:bodyPr>
          <a:lstStyle/>
          <a:p>
            <a:pPr algn="ctr"/>
            <a:r>
              <a:rPr lang="pl-PL" sz="4800" dirty="0">
                <a:ln>
                  <a:solidFill>
                    <a:schemeClr val="tx1"/>
                  </a:solidFill>
                </a:ln>
                <a:solidFill>
                  <a:schemeClr val="bg1"/>
                </a:solidFill>
                <a:latin typeface="Amasis MT Pro Black" panose="02040A04050005020304" pitchFamily="18" charset="-18"/>
              </a:rPr>
              <a:t>Pomimo trudnej sytuacji Kościół w Burkinie Faso rozwija się, korzystając </a:t>
            </a:r>
            <a:br>
              <a:rPr lang="pl-PL" sz="4800" dirty="0">
                <a:ln>
                  <a:solidFill>
                    <a:schemeClr val="tx1"/>
                  </a:solidFill>
                </a:ln>
                <a:solidFill>
                  <a:schemeClr val="bg1"/>
                </a:solidFill>
                <a:latin typeface="Amasis MT Pro Black" panose="02040A04050005020304" pitchFamily="18" charset="-18"/>
              </a:rPr>
            </a:br>
            <a:r>
              <a:rPr lang="pl-PL" sz="4800" dirty="0">
                <a:ln>
                  <a:solidFill>
                    <a:schemeClr val="tx1"/>
                  </a:solidFill>
                </a:ln>
                <a:solidFill>
                  <a:schemeClr val="bg1"/>
                </a:solidFill>
                <a:latin typeface="Amasis MT Pro Black" panose="02040A04050005020304" pitchFamily="18" charset="-18"/>
              </a:rPr>
              <a:t>z każdej okazji, </a:t>
            </a:r>
            <a:br>
              <a:rPr lang="pl-PL" sz="4800" dirty="0">
                <a:ln>
                  <a:solidFill>
                    <a:schemeClr val="tx1"/>
                  </a:solidFill>
                </a:ln>
                <a:solidFill>
                  <a:schemeClr val="bg1"/>
                </a:solidFill>
                <a:latin typeface="Amasis MT Pro Black" panose="02040A04050005020304" pitchFamily="18" charset="-18"/>
              </a:rPr>
            </a:br>
            <a:r>
              <a:rPr lang="pl-PL" sz="4800" dirty="0">
                <a:ln>
                  <a:solidFill>
                    <a:schemeClr val="tx1"/>
                  </a:solidFill>
                </a:ln>
                <a:solidFill>
                  <a:schemeClr val="bg1"/>
                </a:solidFill>
                <a:latin typeface="Amasis MT Pro Black" panose="02040A04050005020304" pitchFamily="18" charset="-18"/>
              </a:rPr>
              <a:t>by dzielić się Ewangelią.</a:t>
            </a:r>
          </a:p>
        </p:txBody>
      </p:sp>
      <p:pic>
        <p:nvPicPr>
          <p:cNvPr id="4" name="Picture 3" descr="A group of people standing next to a water pump&#10;&#10;AI-generated content may be incorrect.">
            <a:extLst>
              <a:ext uri="{FF2B5EF4-FFF2-40B4-BE49-F238E27FC236}">
                <a16:creationId xmlns:a16="http://schemas.microsoft.com/office/drawing/2014/main" id="{79A1A963-ED70-7F0B-AD67-5E089233CEE9}"/>
              </a:ext>
            </a:extLst>
          </p:cNvPr>
          <p:cNvPicPr>
            <a:picLocks noChangeAspect="1"/>
          </p:cNvPicPr>
          <p:nvPr/>
        </p:nvPicPr>
        <p:blipFill>
          <a:blip r:embed="rId3">
            <a:extLst>
              <a:ext uri="{28A0092B-C50C-407E-A947-70E740481C1C}">
                <a14:useLocalDpi xmlns:a14="http://schemas.microsoft.com/office/drawing/2010/main" val="0"/>
              </a:ext>
            </a:extLst>
          </a:blip>
          <a:srcRect r="17231"/>
          <a:stretch>
            <a:fillRect/>
          </a:stretch>
        </p:blipFill>
        <p:spPr>
          <a:xfrm>
            <a:off x="0" y="0"/>
            <a:ext cx="7380161" cy="10287000"/>
          </a:xfrm>
          <a:prstGeom prst="rect">
            <a:avLst/>
          </a:prstGeom>
        </p:spPr>
      </p:pic>
    </p:spTree>
    <p:extLst>
      <p:ext uri="{BB962C8B-B14F-4D97-AF65-F5344CB8AC3E}">
        <p14:creationId xmlns:p14="http://schemas.microsoft.com/office/powerpoint/2010/main" val="278586973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6" name="Picture 5" descr="A group of people standing next to a water pump&#10;&#10;AI-generated content may be incorrect.">
            <a:extLst>
              <a:ext uri="{FF2B5EF4-FFF2-40B4-BE49-F238E27FC236}">
                <a16:creationId xmlns:a16="http://schemas.microsoft.com/office/drawing/2014/main" id="{9B289766-E91C-AF0B-4CEF-C6493266F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AutoShape 2">
            <a:extLst>
              <a:ext uri="{FF2B5EF4-FFF2-40B4-BE49-F238E27FC236}">
                <a16:creationId xmlns:a16="http://schemas.microsoft.com/office/drawing/2014/main" id="{FD3969FF-DE3D-4206-8D2E-00923AE6A27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pole tekstowe 4">
            <a:extLst>
              <a:ext uri="{FF2B5EF4-FFF2-40B4-BE49-F238E27FC236}">
                <a16:creationId xmlns:a16="http://schemas.microsoft.com/office/drawing/2014/main" id="{DE714891-E558-4B59-B935-7D45ABE5C75D}"/>
              </a:ext>
            </a:extLst>
          </p:cNvPr>
          <p:cNvSpPr txBox="1"/>
          <p:nvPr/>
        </p:nvSpPr>
        <p:spPr>
          <a:xfrm>
            <a:off x="0" y="7124700"/>
            <a:ext cx="18288000" cy="2308324"/>
          </a:xfrm>
          <a:prstGeom prst="rect">
            <a:avLst/>
          </a:prstGeom>
          <a:solidFill>
            <a:schemeClr val="tx1">
              <a:lumMod val="65000"/>
              <a:alpha val="81000"/>
            </a:schemeClr>
          </a:solidFill>
        </p:spPr>
        <p:txBody>
          <a:bodyPr wrap="square" rtlCol="0">
            <a:spAutoFit/>
          </a:bodyPr>
          <a:lstStyle/>
          <a:p>
            <a:pPr algn="ctr"/>
            <a:r>
              <a:rPr lang="pl-PL" sz="4800" dirty="0">
                <a:ln>
                  <a:solidFill>
                    <a:schemeClr val="bg1"/>
                  </a:solidFill>
                </a:ln>
                <a:latin typeface="Amasis MT Pro Black" panose="02040A04050005020304" pitchFamily="18" charset="-18"/>
              </a:rPr>
              <a:t>Wołajmy do Pana, by pomoc, którą otrzymują chrześcijanie, umożliwiała im dzielenie się Ewangelią </a:t>
            </a:r>
            <a:br>
              <a:rPr lang="pl-PL" sz="4800" dirty="0">
                <a:ln>
                  <a:solidFill>
                    <a:schemeClr val="bg1"/>
                  </a:solidFill>
                </a:ln>
                <a:latin typeface="Amasis MT Pro Black" panose="02040A04050005020304" pitchFamily="18" charset="-18"/>
              </a:rPr>
            </a:br>
            <a:r>
              <a:rPr lang="pl-PL" sz="4800" dirty="0">
                <a:ln>
                  <a:solidFill>
                    <a:schemeClr val="bg1"/>
                  </a:solidFill>
                </a:ln>
                <a:latin typeface="Amasis MT Pro Black" panose="02040A04050005020304" pitchFamily="18" charset="-18"/>
              </a:rPr>
              <a:t>z innymi uchodźcami wewnętrznymi. </a:t>
            </a:r>
          </a:p>
        </p:txBody>
      </p:sp>
    </p:spTree>
    <p:extLst>
      <p:ext uri="{BB962C8B-B14F-4D97-AF65-F5344CB8AC3E}">
        <p14:creationId xmlns:p14="http://schemas.microsoft.com/office/powerpoint/2010/main" val="4094409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3" name="Obraz 2" descr="Obraz zawierający podłoże, budynek, niebo, zewnętrzne&#10;&#10;Opis wygenerowany automatycznie">
            <a:extLst>
              <a:ext uri="{FF2B5EF4-FFF2-40B4-BE49-F238E27FC236}">
                <a16:creationId xmlns:a16="http://schemas.microsoft.com/office/drawing/2014/main" id="{5C9E9C47-FB3C-432D-8FFE-4A04829D7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4" y="-1824903"/>
            <a:ext cx="18333604" cy="13750203"/>
          </a:xfrm>
          <a:prstGeom prst="rect">
            <a:avLst/>
          </a:prstGeom>
        </p:spPr>
      </p:pic>
      <p:sp>
        <p:nvSpPr>
          <p:cNvPr id="16" name="Prostokąt 15">
            <a:extLst>
              <a:ext uri="{FF2B5EF4-FFF2-40B4-BE49-F238E27FC236}">
                <a16:creationId xmlns:a16="http://schemas.microsoft.com/office/drawing/2014/main" id="{3CA506CF-06B3-47F6-8D4D-FBC42688CED1}"/>
              </a:ext>
            </a:extLst>
          </p:cNvPr>
          <p:cNvSpPr/>
          <p:nvPr/>
        </p:nvSpPr>
        <p:spPr>
          <a:xfrm>
            <a:off x="-76200" y="5295900"/>
            <a:ext cx="18318480" cy="3238500"/>
          </a:xfrm>
          <a:prstGeom prst="rect">
            <a:avLst/>
          </a:prstGeom>
          <a:solidFill>
            <a:schemeClr val="bg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ole tekstowe 16">
            <a:extLst>
              <a:ext uri="{FF2B5EF4-FFF2-40B4-BE49-F238E27FC236}">
                <a16:creationId xmlns:a16="http://schemas.microsoft.com/office/drawing/2014/main" id="{4F243492-D248-4590-94F1-F667E9B88FAA}"/>
              </a:ext>
            </a:extLst>
          </p:cNvPr>
          <p:cNvSpPr txBox="1"/>
          <p:nvPr/>
        </p:nvSpPr>
        <p:spPr>
          <a:xfrm>
            <a:off x="823192" y="5760988"/>
            <a:ext cx="16641615" cy="2308324"/>
          </a:xfrm>
          <a:prstGeom prst="rect">
            <a:avLst/>
          </a:prstGeom>
          <a:noFill/>
          <a:ln>
            <a:noFill/>
          </a:ln>
        </p:spPr>
        <p:txBody>
          <a:bodyPr wrap="square" rtlCol="0">
            <a:spAutoFit/>
          </a:bodyPr>
          <a:lstStyle/>
          <a:p>
            <a:pPr algn="ctr"/>
            <a:r>
              <a:rPr lang="pl-PL" sz="4800" dirty="0">
                <a:ln>
                  <a:solidFill>
                    <a:schemeClr val="bg1"/>
                  </a:solidFill>
                </a:ln>
                <a:latin typeface="Amasis MT Pro Black" panose="02040A04050005020304" pitchFamily="18" charset="-18"/>
              </a:rPr>
              <a:t>Módlmy się o odwagę i mądrość dla chrześcijan, którzy dzielą się Ewangelią ze swoimi rodakami,</a:t>
            </a:r>
          </a:p>
          <a:p>
            <a:pPr algn="ctr"/>
            <a:r>
              <a:rPr lang="pl-PL" sz="4800" dirty="0">
                <a:ln>
                  <a:solidFill>
                    <a:schemeClr val="bg1"/>
                  </a:solidFill>
                </a:ln>
                <a:latin typeface="Amasis MT Pro Black" panose="02040A04050005020304" pitchFamily="18" charset="-18"/>
              </a:rPr>
              <a:t>co często jest niebezpieczne.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FA10BA47-3BB8-5403-F02A-2913B17FC46F}"/>
              </a:ext>
            </a:extLst>
          </p:cNvPr>
          <p:cNvPicPr>
            <a:picLocks noChangeAspect="1"/>
          </p:cNvPicPr>
          <p:nvPr/>
        </p:nvPicPr>
        <p:blipFill>
          <a:blip r:embed="rId3"/>
          <a:stretch>
            <a:fillRect/>
          </a:stretch>
        </p:blipFill>
        <p:spPr>
          <a:xfrm>
            <a:off x="2432125" y="1146163"/>
            <a:ext cx="5721276" cy="5603797"/>
          </a:xfrm>
          <a:prstGeom prst="rect">
            <a:avLst/>
          </a:prstGeom>
        </p:spPr>
      </p:pic>
      <p:pic>
        <p:nvPicPr>
          <p:cNvPr id="8" name="Obraz 7">
            <a:extLst>
              <a:ext uri="{FF2B5EF4-FFF2-40B4-BE49-F238E27FC236}">
                <a16:creationId xmlns:a16="http://schemas.microsoft.com/office/drawing/2014/main" id="{05497975-5FA4-031A-5A94-424E749AEFE1}"/>
              </a:ext>
            </a:extLst>
          </p:cNvPr>
          <p:cNvPicPr>
            <a:picLocks noChangeAspect="1"/>
          </p:cNvPicPr>
          <p:nvPr/>
        </p:nvPicPr>
        <p:blipFill>
          <a:blip r:embed="rId4"/>
          <a:stretch>
            <a:fillRect/>
          </a:stretch>
        </p:blipFill>
        <p:spPr>
          <a:xfrm>
            <a:off x="9906000" y="1192445"/>
            <a:ext cx="5336147" cy="5557516"/>
          </a:xfrm>
          <a:prstGeom prst="rect">
            <a:avLst/>
          </a:prstGeom>
        </p:spPr>
      </p:pic>
      <p:sp>
        <p:nvSpPr>
          <p:cNvPr id="9" name="pole tekstowe 8">
            <a:extLst>
              <a:ext uri="{FF2B5EF4-FFF2-40B4-BE49-F238E27FC236}">
                <a16:creationId xmlns:a16="http://schemas.microsoft.com/office/drawing/2014/main" id="{52C669AA-67D6-F38F-BC88-A41F437F6900}"/>
              </a:ext>
            </a:extLst>
          </p:cNvPr>
          <p:cNvSpPr txBox="1"/>
          <p:nvPr/>
        </p:nvSpPr>
        <p:spPr>
          <a:xfrm>
            <a:off x="289793" y="7429500"/>
            <a:ext cx="17708414" cy="2123658"/>
          </a:xfrm>
          <a:prstGeom prst="rect">
            <a:avLst/>
          </a:prstGeom>
          <a:noFill/>
        </p:spPr>
        <p:txBody>
          <a:bodyPr wrap="square" rtlCol="0">
            <a:spAutoFit/>
          </a:bodyPr>
          <a:lstStyle/>
          <a:p>
            <a:pPr algn="ctr"/>
            <a:r>
              <a:rPr lang="pl-PL" sz="4400" dirty="0">
                <a:ln>
                  <a:solidFill>
                    <a:schemeClr val="bg1">
                      <a:lumMod val="75000"/>
                    </a:schemeClr>
                  </a:solidFill>
                </a:ln>
                <a:latin typeface="Amasis MT Pro Black" panose="02040A04050005020304" pitchFamily="18" charset="-18"/>
              </a:rPr>
              <a:t>Dzięki wsparciu na aktywizację zawodową kolejny uchodźca może troszczyć się o rodzinę i działać misyjnie.</a:t>
            </a:r>
          </a:p>
          <a:p>
            <a:pPr algn="ctr"/>
            <a:r>
              <a:rPr lang="pl-PL" sz="4400" dirty="0">
                <a:ln>
                  <a:solidFill>
                    <a:schemeClr val="bg1">
                      <a:lumMod val="75000"/>
                    </a:schemeClr>
                  </a:solidFill>
                </a:ln>
                <a:latin typeface="Amasis MT Pro Black" panose="02040A04050005020304" pitchFamily="18" charset="-18"/>
              </a:rPr>
              <a:t>Módlmy się, by bez przeszkód pracował i głosił Ewangelię.</a:t>
            </a:r>
          </a:p>
        </p:txBody>
      </p:sp>
    </p:spTree>
    <p:extLst>
      <p:ext uri="{BB962C8B-B14F-4D97-AF65-F5344CB8AC3E}">
        <p14:creationId xmlns:p14="http://schemas.microsoft.com/office/powerpoint/2010/main" val="3188930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3" name="Picture 2" descr="A group of people standing outside a building&#10;&#10;AI-generated content may be incorrect.">
            <a:extLst>
              <a:ext uri="{FF2B5EF4-FFF2-40B4-BE49-F238E27FC236}">
                <a16:creationId xmlns:a16="http://schemas.microsoft.com/office/drawing/2014/main" id="{CEEEAF39-B305-13F6-8239-C05BB5711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12" name="pole tekstowe 11">
            <a:extLst>
              <a:ext uri="{FF2B5EF4-FFF2-40B4-BE49-F238E27FC236}">
                <a16:creationId xmlns:a16="http://schemas.microsoft.com/office/drawing/2014/main" id="{58BB7D4C-55A9-4543-8103-61098E950C1D}"/>
              </a:ext>
            </a:extLst>
          </p:cNvPr>
          <p:cNvSpPr txBox="1"/>
          <p:nvPr/>
        </p:nvSpPr>
        <p:spPr>
          <a:xfrm>
            <a:off x="0" y="7978676"/>
            <a:ext cx="18288000" cy="2308324"/>
          </a:xfrm>
          <a:prstGeom prst="rect">
            <a:avLst/>
          </a:prstGeom>
          <a:solidFill>
            <a:schemeClr val="tx1">
              <a:lumMod val="65000"/>
              <a:alpha val="81000"/>
            </a:schemeClr>
          </a:solidFill>
          <a:ln>
            <a:solidFill>
              <a:schemeClr val="tx1">
                <a:lumMod val="65000"/>
              </a:schemeClr>
            </a:solidFill>
          </a:ln>
        </p:spPr>
        <p:txBody>
          <a:bodyPr wrap="square" rtlCol="0">
            <a:spAutoFit/>
          </a:bodyPr>
          <a:lstStyle/>
          <a:p>
            <a:pPr algn="ctr"/>
            <a:r>
              <a:rPr lang="pl-PL" sz="4800" dirty="0">
                <a:ln>
                  <a:solidFill>
                    <a:schemeClr val="bg1"/>
                  </a:solidFill>
                </a:ln>
                <a:latin typeface="Amasis MT Pro Black" panose="02040A04050005020304" pitchFamily="18" charset="-18"/>
              </a:rPr>
              <a:t>Módlmy się, by wdowy po mężach zamordowanych</a:t>
            </a:r>
            <a:br>
              <a:rPr lang="pl-PL" sz="4800" dirty="0">
                <a:ln>
                  <a:solidFill>
                    <a:schemeClr val="bg1"/>
                  </a:solidFill>
                </a:ln>
                <a:latin typeface="Amasis MT Pro Black" panose="02040A04050005020304" pitchFamily="18" charset="-18"/>
              </a:rPr>
            </a:br>
            <a:r>
              <a:rPr lang="pl-PL" sz="4800" dirty="0">
                <a:ln>
                  <a:solidFill>
                    <a:schemeClr val="bg1"/>
                  </a:solidFill>
                </a:ln>
                <a:latin typeface="Amasis MT Pro Black" panose="02040A04050005020304" pitchFamily="18" charset="-18"/>
              </a:rPr>
              <a:t> przez dżihadystów zostały uzdrowione z traumy </a:t>
            </a:r>
            <a:br>
              <a:rPr lang="pl-PL" sz="4800" dirty="0">
                <a:ln>
                  <a:solidFill>
                    <a:schemeClr val="bg1"/>
                  </a:solidFill>
                </a:ln>
                <a:latin typeface="Amasis MT Pro Black" panose="02040A04050005020304" pitchFamily="18" charset="-18"/>
              </a:rPr>
            </a:br>
            <a:r>
              <a:rPr lang="pl-PL" sz="4800" dirty="0">
                <a:ln>
                  <a:solidFill>
                    <a:schemeClr val="bg1"/>
                  </a:solidFill>
                </a:ln>
                <a:latin typeface="Amasis MT Pro Black" panose="02040A04050005020304" pitchFamily="18" charset="-18"/>
              </a:rPr>
              <a:t>i mogły troszczyć się o swoje rodziny.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6A15EF61-2D77-933D-B279-E970127DCD81}"/>
              </a:ext>
            </a:extLst>
          </p:cNvPr>
          <p:cNvPicPr>
            <a:picLocks noChangeAspect="1"/>
          </p:cNvPicPr>
          <p:nvPr/>
        </p:nvPicPr>
        <p:blipFill>
          <a:blip r:embed="rId3"/>
          <a:stretch>
            <a:fillRect/>
          </a:stretch>
        </p:blipFill>
        <p:spPr>
          <a:xfrm>
            <a:off x="1646386" y="0"/>
            <a:ext cx="14921709" cy="10287000"/>
          </a:xfrm>
          <a:prstGeom prst="rect">
            <a:avLst/>
          </a:prstGeom>
        </p:spPr>
      </p:pic>
      <p:sp>
        <p:nvSpPr>
          <p:cNvPr id="9" name="pole tekstowe 8">
            <a:extLst>
              <a:ext uri="{FF2B5EF4-FFF2-40B4-BE49-F238E27FC236}">
                <a16:creationId xmlns:a16="http://schemas.microsoft.com/office/drawing/2014/main" id="{B02AA0C7-44F6-4CB0-8553-1190FE33DDBF}"/>
              </a:ext>
            </a:extLst>
          </p:cNvPr>
          <p:cNvSpPr txBox="1"/>
          <p:nvPr/>
        </p:nvSpPr>
        <p:spPr>
          <a:xfrm>
            <a:off x="0" y="6362700"/>
            <a:ext cx="18288000" cy="2308324"/>
          </a:xfrm>
          <a:prstGeom prst="rect">
            <a:avLst/>
          </a:prstGeom>
          <a:solidFill>
            <a:schemeClr val="tx1">
              <a:lumMod val="65000"/>
              <a:alpha val="81000"/>
            </a:schemeClr>
          </a:solidFill>
          <a:ln>
            <a:solidFill>
              <a:schemeClr val="tx1">
                <a:lumMod val="65000"/>
              </a:schemeClr>
            </a:solidFill>
          </a:ln>
        </p:spPr>
        <p:txBody>
          <a:bodyPr wrap="square" rtlCol="0">
            <a:spAutoFit/>
          </a:bodyPr>
          <a:lstStyle/>
          <a:p>
            <a:pPr algn="ctr"/>
            <a:r>
              <a:rPr lang="pl-PL" sz="4800" dirty="0">
                <a:ln>
                  <a:solidFill>
                    <a:schemeClr val="bg1"/>
                  </a:solidFill>
                </a:ln>
                <a:latin typeface="Amasis MT Pro Black" panose="02040A04050005020304" pitchFamily="18" charset="-18"/>
              </a:rPr>
              <a:t>Módlmy się, by chrześcijanie, którzy stracili swoich bliskich lub odnieśli obrażenia, zostali przez Pana uzdrowieni emocjonalnie, duchowo i fizycznie.  </a:t>
            </a:r>
          </a:p>
        </p:txBody>
      </p:sp>
    </p:spTree>
    <p:extLst>
      <p:ext uri="{BB962C8B-B14F-4D97-AF65-F5344CB8AC3E}">
        <p14:creationId xmlns:p14="http://schemas.microsoft.com/office/powerpoint/2010/main" val="229690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71C54410-D702-4E34-9CD4-2884548BDEAE}"/>
              </a:ext>
            </a:extLst>
          </p:cNvPr>
          <p:cNvPicPr>
            <a:picLocks noChangeAspect="1"/>
          </p:cNvPicPr>
          <p:nvPr/>
        </p:nvPicPr>
        <p:blipFill rotWithShape="1">
          <a:blip r:embed="rId3"/>
          <a:srcRect t="1" b="23175"/>
          <a:stretch/>
        </p:blipFill>
        <p:spPr>
          <a:xfrm>
            <a:off x="11313084" y="4572000"/>
            <a:ext cx="3658561" cy="1143000"/>
          </a:xfrm>
          <a:prstGeom prst="rect">
            <a:avLst/>
          </a:prstGeom>
        </p:spPr>
      </p:pic>
      <p:sp>
        <p:nvSpPr>
          <p:cNvPr id="9" name="pole tekstowe 8">
            <a:extLst>
              <a:ext uri="{FF2B5EF4-FFF2-40B4-BE49-F238E27FC236}">
                <a16:creationId xmlns:a16="http://schemas.microsoft.com/office/drawing/2014/main" id="{34093F15-7592-47E3-8838-3E5D1C89DC65}"/>
              </a:ext>
            </a:extLst>
          </p:cNvPr>
          <p:cNvSpPr txBox="1"/>
          <p:nvPr/>
        </p:nvSpPr>
        <p:spPr>
          <a:xfrm>
            <a:off x="11262852" y="7770076"/>
            <a:ext cx="2750818" cy="553998"/>
          </a:xfrm>
          <a:prstGeom prst="rect">
            <a:avLst/>
          </a:prstGeom>
          <a:noFill/>
        </p:spPr>
        <p:txBody>
          <a:bodyPr wrap="none" rtlCol="0">
            <a:spAutoFit/>
          </a:bodyPr>
          <a:lstStyle/>
          <a:p>
            <a:r>
              <a:rPr lang="pl-PL" sz="3000" dirty="0">
                <a:latin typeface="Amasis MT Pro Black" panose="02040A04050005020304" pitchFamily="18" charset="-18"/>
              </a:rPr>
              <a:t>www.gpch.pl</a:t>
            </a:r>
            <a:endParaRPr lang="en-US" sz="3000" dirty="0">
              <a:latin typeface="Amasis MT Pro Black" panose="02040A04050005020304" pitchFamily="18" charset="-18"/>
            </a:endParaRPr>
          </a:p>
        </p:txBody>
      </p:sp>
      <p:sp>
        <p:nvSpPr>
          <p:cNvPr id="12" name="pole tekstowe 11">
            <a:extLst>
              <a:ext uri="{FF2B5EF4-FFF2-40B4-BE49-F238E27FC236}">
                <a16:creationId xmlns:a16="http://schemas.microsoft.com/office/drawing/2014/main" id="{4058FBC9-00A4-4138-8BD3-BFBC560FFBD7}"/>
              </a:ext>
            </a:extLst>
          </p:cNvPr>
          <p:cNvSpPr txBox="1"/>
          <p:nvPr/>
        </p:nvSpPr>
        <p:spPr>
          <a:xfrm>
            <a:off x="11221433" y="7061728"/>
            <a:ext cx="3026791" cy="553998"/>
          </a:xfrm>
          <a:prstGeom prst="rect">
            <a:avLst/>
          </a:prstGeom>
          <a:noFill/>
        </p:spPr>
        <p:txBody>
          <a:bodyPr wrap="none" rtlCol="0">
            <a:spAutoFit/>
          </a:bodyPr>
          <a:lstStyle/>
          <a:p>
            <a:r>
              <a:rPr lang="pl-PL" sz="3000" dirty="0">
                <a:latin typeface="Amasis MT Pro Black" panose="02040A04050005020304" pitchFamily="18" charset="-18"/>
              </a:rPr>
              <a:t>biuro@gpch.pl</a:t>
            </a:r>
            <a:endParaRPr lang="en-US" sz="3000" dirty="0">
              <a:latin typeface="Amasis MT Pro Black" panose="02040A04050005020304" pitchFamily="18" charset="-18"/>
            </a:endParaRPr>
          </a:p>
        </p:txBody>
      </p:sp>
      <p:sp>
        <p:nvSpPr>
          <p:cNvPr id="17" name="pole tekstowe 16">
            <a:extLst>
              <a:ext uri="{FF2B5EF4-FFF2-40B4-BE49-F238E27FC236}">
                <a16:creationId xmlns:a16="http://schemas.microsoft.com/office/drawing/2014/main" id="{91999CBC-2C52-480F-A17C-941A2BA51D74}"/>
              </a:ext>
            </a:extLst>
          </p:cNvPr>
          <p:cNvSpPr txBox="1"/>
          <p:nvPr/>
        </p:nvSpPr>
        <p:spPr>
          <a:xfrm>
            <a:off x="3383527" y="571028"/>
            <a:ext cx="11520947" cy="830997"/>
          </a:xfrm>
          <a:prstGeom prst="rect">
            <a:avLst/>
          </a:prstGeom>
          <a:noFill/>
        </p:spPr>
        <p:txBody>
          <a:bodyPr wrap="square" rtlCol="0">
            <a:spAutoFit/>
          </a:bodyPr>
          <a:lstStyle/>
          <a:p>
            <a:pPr algn="ctr"/>
            <a:r>
              <a:rPr lang="pl-PL" sz="4800" dirty="0">
                <a:ln>
                  <a:solidFill>
                    <a:schemeClr val="bg1"/>
                  </a:solidFill>
                </a:ln>
                <a:latin typeface="Amasis MT Pro Black" panose="02040A04050005020304" pitchFamily="18" charset="-18"/>
              </a:rPr>
              <a:t>Bądź ich głosem i módl się za nich!  </a:t>
            </a:r>
          </a:p>
        </p:txBody>
      </p:sp>
      <p:sp>
        <p:nvSpPr>
          <p:cNvPr id="2" name="pole tekstowe 1">
            <a:extLst>
              <a:ext uri="{FF2B5EF4-FFF2-40B4-BE49-F238E27FC236}">
                <a16:creationId xmlns:a16="http://schemas.microsoft.com/office/drawing/2014/main" id="{EFF1B8EB-B24E-A38B-3693-E8C6C6BBF994}"/>
              </a:ext>
            </a:extLst>
          </p:cNvPr>
          <p:cNvSpPr txBox="1"/>
          <p:nvPr/>
        </p:nvSpPr>
        <p:spPr>
          <a:xfrm>
            <a:off x="11313083" y="2247900"/>
            <a:ext cx="5770463" cy="1815882"/>
          </a:xfrm>
          <a:prstGeom prst="rect">
            <a:avLst/>
          </a:prstGeom>
          <a:noFill/>
        </p:spPr>
        <p:txBody>
          <a:bodyPr wrap="square" rtlCol="0">
            <a:spAutoFit/>
          </a:bodyPr>
          <a:lstStyle/>
          <a:p>
            <a:r>
              <a:rPr lang="pl-PL" sz="2800" dirty="0"/>
              <a:t>Dowiedz się więcej o naszych projektach pomocowych</a:t>
            </a:r>
          </a:p>
          <a:p>
            <a:r>
              <a:rPr lang="pl-PL" sz="2800" dirty="0"/>
              <a:t>dla chrześcijan  prześladowanych w Burkinie Faso.</a:t>
            </a:r>
          </a:p>
        </p:txBody>
      </p:sp>
      <p:pic>
        <p:nvPicPr>
          <p:cNvPr id="4" name="Picture 3" descr="A group of people outside in a dirt area&#10;&#10;AI-generated content may be incorrect.">
            <a:extLst>
              <a:ext uri="{FF2B5EF4-FFF2-40B4-BE49-F238E27FC236}">
                <a16:creationId xmlns:a16="http://schemas.microsoft.com/office/drawing/2014/main" id="{27BB2456-72E3-B32F-CAE8-5C28B2D01EF7}"/>
              </a:ext>
            </a:extLst>
          </p:cNvPr>
          <p:cNvPicPr>
            <a:picLocks noChangeAspect="1"/>
          </p:cNvPicPr>
          <p:nvPr/>
        </p:nvPicPr>
        <p:blipFill>
          <a:blip r:embed="rId4" cstate="print">
            <a:extLst>
              <a:ext uri="{28A0092B-C50C-407E-A947-70E740481C1C}">
                <a14:useLocalDpi xmlns:a14="http://schemas.microsoft.com/office/drawing/2010/main" val="0"/>
              </a:ext>
            </a:extLst>
          </a:blip>
          <a:srcRect l="22222"/>
          <a:stretch>
            <a:fillRect/>
          </a:stretch>
        </p:blipFill>
        <p:spPr>
          <a:xfrm>
            <a:off x="990600" y="1690786"/>
            <a:ext cx="8346517" cy="8048427"/>
          </a:xfrm>
          <a:prstGeom prst="rect">
            <a:avLst/>
          </a:prstGeom>
        </p:spPr>
      </p:pic>
      <p:pic>
        <p:nvPicPr>
          <p:cNvPr id="5" name="Obraz 4">
            <a:extLst>
              <a:ext uri="{FF2B5EF4-FFF2-40B4-BE49-F238E27FC236}">
                <a16:creationId xmlns:a16="http://schemas.microsoft.com/office/drawing/2014/main" id="{154ABC89-E0FA-4654-5F5B-5C5FEB318F96}"/>
              </a:ext>
            </a:extLst>
          </p:cNvPr>
          <p:cNvPicPr>
            <a:picLocks noChangeAspect="1"/>
          </p:cNvPicPr>
          <p:nvPr/>
        </p:nvPicPr>
        <p:blipFill>
          <a:blip r:embed="rId5"/>
          <a:stretch>
            <a:fillRect/>
          </a:stretch>
        </p:blipFill>
        <p:spPr>
          <a:xfrm>
            <a:off x="11314337" y="6126390"/>
            <a:ext cx="2734057" cy="5239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descr="Obraz zawierający osoba, grupa, osoby, pozujący&#10;&#10;Opis wygenerowany automatycznie">
            <a:extLst>
              <a:ext uri="{FF2B5EF4-FFF2-40B4-BE49-F238E27FC236}">
                <a16:creationId xmlns:a16="http://schemas.microsoft.com/office/drawing/2014/main" id="{61B2DBA6-ECCA-41A8-B37A-0E2AF67D7EF0}"/>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Prostokąt 3">
            <a:extLst>
              <a:ext uri="{FF2B5EF4-FFF2-40B4-BE49-F238E27FC236}">
                <a16:creationId xmlns:a16="http://schemas.microsoft.com/office/drawing/2014/main" id="{2D6AF9E5-F654-458C-B5C7-2EF5706E8819}"/>
              </a:ext>
            </a:extLst>
          </p:cNvPr>
          <p:cNvSpPr/>
          <p:nvPr/>
        </p:nvSpPr>
        <p:spPr>
          <a:xfrm>
            <a:off x="0" y="0"/>
            <a:ext cx="18283428" cy="10287000"/>
          </a:xfrm>
          <a:prstGeom prst="rect">
            <a:avLst/>
          </a:prstGeom>
          <a:solidFill>
            <a:schemeClr val="bg1">
              <a:lumMod val="50000"/>
              <a:lumOff val="50000"/>
              <a:alpha val="81000"/>
            </a:schemeClr>
          </a:solidFill>
          <a:ln>
            <a:solidFill>
              <a:schemeClr val="bg1">
                <a:lumMod val="75000"/>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6600" dirty="0">
                <a:ln>
                  <a:solidFill>
                    <a:schemeClr val="bg1">
                      <a:lumMod val="75000"/>
                    </a:schemeClr>
                  </a:solidFill>
                </a:ln>
                <a:solidFill>
                  <a:schemeClr val="tx1"/>
                </a:solidFill>
                <a:latin typeface="Amasis MT Pro Black" panose="020B0604020202020204" pitchFamily="18" charset="-18"/>
              </a:rPr>
              <a:t>Módlmy się </a:t>
            </a:r>
            <a:br>
              <a:rPr lang="pl-PL" sz="6600" dirty="0">
                <a:ln>
                  <a:solidFill>
                    <a:schemeClr val="bg1">
                      <a:lumMod val="75000"/>
                    </a:schemeClr>
                  </a:solidFill>
                </a:ln>
                <a:solidFill>
                  <a:schemeClr val="tx1"/>
                </a:solidFill>
                <a:latin typeface="Amasis MT Pro Black" panose="020B0604020202020204" pitchFamily="18" charset="-18"/>
              </a:rPr>
            </a:br>
            <a:r>
              <a:rPr lang="pl-PL" sz="6600" dirty="0">
                <a:ln>
                  <a:solidFill>
                    <a:schemeClr val="bg1">
                      <a:lumMod val="75000"/>
                    </a:schemeClr>
                  </a:solidFill>
                </a:ln>
                <a:solidFill>
                  <a:schemeClr val="tx1"/>
                </a:solidFill>
                <a:latin typeface="Amasis MT Pro Black" panose="020B0604020202020204" pitchFamily="18" charset="-18"/>
              </a:rPr>
              <a:t>za chrześcijan w Burkinie Faso  prześladowanych za swoją wiarę.</a:t>
            </a:r>
            <a:endParaRPr lang="en-US" sz="6600" dirty="0">
              <a:ln>
                <a:solidFill>
                  <a:schemeClr val="bg1">
                    <a:lumMod val="75000"/>
                  </a:schemeClr>
                </a:solidFill>
              </a:ln>
              <a:solidFill>
                <a:schemeClr val="tx1"/>
              </a:solidFill>
              <a:latin typeface="Amasis MT Pro Black" panose="020B0604020202020204" pitchFamily="18" charset="-18"/>
            </a:endParaRPr>
          </a:p>
        </p:txBody>
      </p:sp>
    </p:spTree>
    <p:extLst>
      <p:ext uri="{BB962C8B-B14F-4D97-AF65-F5344CB8AC3E}">
        <p14:creationId xmlns:p14="http://schemas.microsoft.com/office/powerpoint/2010/main" val="373051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sp>
        <p:nvSpPr>
          <p:cNvPr id="4" name="TextBox 4"/>
          <p:cNvSpPr txBox="1"/>
          <p:nvPr/>
        </p:nvSpPr>
        <p:spPr>
          <a:xfrm>
            <a:off x="10363199" y="7775785"/>
            <a:ext cx="7317121" cy="1223284"/>
          </a:xfrm>
          <a:prstGeom prst="rect">
            <a:avLst/>
          </a:prstGeom>
        </p:spPr>
        <p:txBody>
          <a:bodyPr wrap="square" lIns="0" tIns="0" rIns="0" bIns="0" rtlCol="0" anchor="t">
            <a:spAutoFit/>
          </a:bodyPr>
          <a:lstStyle/>
          <a:p>
            <a:pPr algn="l">
              <a:lnSpc>
                <a:spcPts val="5040"/>
              </a:lnSpc>
            </a:pPr>
            <a:r>
              <a:rPr lang="pl-PL" sz="3500" dirty="0">
                <a:latin typeface="Roboto Mono Light"/>
              </a:rPr>
              <a:t>Stolica państwa: Wagadugu</a:t>
            </a:r>
          </a:p>
          <a:p>
            <a:pPr algn="l">
              <a:lnSpc>
                <a:spcPts val="5040"/>
              </a:lnSpc>
            </a:pPr>
            <a:r>
              <a:rPr lang="pl-PL" sz="3500" dirty="0">
                <a:latin typeface="Roboto Mono Light"/>
              </a:rPr>
              <a:t>Liczba ludności</a:t>
            </a:r>
            <a:r>
              <a:rPr lang="en-US" sz="3500" dirty="0">
                <a:latin typeface="Roboto Mono Light"/>
              </a:rPr>
              <a:t>: 2</a:t>
            </a:r>
            <a:r>
              <a:rPr lang="pl-PL" sz="3500" dirty="0">
                <a:latin typeface="Roboto Mono Light"/>
              </a:rPr>
              <a:t>3</a:t>
            </a:r>
            <a:r>
              <a:rPr lang="en-US" sz="3500" dirty="0">
                <a:latin typeface="Roboto Mono Light"/>
              </a:rPr>
              <a:t> m</a:t>
            </a:r>
            <a:r>
              <a:rPr lang="pl-PL" sz="3500" dirty="0">
                <a:latin typeface="Roboto Mono Light"/>
              </a:rPr>
              <a:t>iliony</a:t>
            </a:r>
            <a:endParaRPr lang="en-US" sz="3500" dirty="0">
              <a:latin typeface="Roboto Mono Light"/>
            </a:endParaRPr>
          </a:p>
        </p:txBody>
      </p:sp>
      <p:pic>
        <p:nvPicPr>
          <p:cNvPr id="6" name="Picture 6"/>
          <p:cNvPicPr>
            <a:picLocks noChangeAspect="1"/>
          </p:cNvPicPr>
          <p:nvPr/>
        </p:nvPicPr>
        <p:blipFill>
          <a:blip r:embed="rId2"/>
          <a:srcRect l="5811" r="69798"/>
          <a:stretch>
            <a:fillRect/>
          </a:stretch>
        </p:blipFill>
        <p:spPr>
          <a:xfrm rot="-5400000">
            <a:off x="8132688" y="4995929"/>
            <a:ext cx="2022624" cy="704882"/>
          </a:xfrm>
          <a:prstGeom prst="rect">
            <a:avLst/>
          </a:prstGeom>
        </p:spPr>
      </p:pic>
      <p:sp>
        <p:nvSpPr>
          <p:cNvPr id="9" name="TextBox 9"/>
          <p:cNvSpPr txBox="1"/>
          <p:nvPr/>
        </p:nvSpPr>
        <p:spPr>
          <a:xfrm>
            <a:off x="10347959" y="3204523"/>
            <a:ext cx="7317120" cy="2531014"/>
          </a:xfrm>
          <a:prstGeom prst="rect">
            <a:avLst/>
          </a:prstGeom>
        </p:spPr>
        <p:txBody>
          <a:bodyPr wrap="square" lIns="0" tIns="0" rIns="0" bIns="0" rtlCol="0" anchor="t">
            <a:spAutoFit/>
          </a:bodyPr>
          <a:lstStyle/>
          <a:p>
            <a:pPr>
              <a:lnSpc>
                <a:spcPts val="5000"/>
              </a:lnSpc>
            </a:pPr>
            <a:r>
              <a:rPr lang="pl-PL" sz="4000" b="1" spc="340" dirty="0">
                <a:latin typeface="Roboto Mono Regular"/>
              </a:rPr>
              <a:t>Nazwa tego państwa,</a:t>
            </a:r>
            <a:br>
              <a:rPr lang="pl-PL" sz="4000" b="1" spc="340" dirty="0">
                <a:latin typeface="Roboto Mono Regular"/>
              </a:rPr>
            </a:br>
            <a:r>
              <a:rPr lang="pl-PL" sz="4000" b="1" spc="340" dirty="0">
                <a:latin typeface="Roboto Mono Regular"/>
              </a:rPr>
              <a:t>w tłumaczeniu na język polski, to </a:t>
            </a:r>
            <a:br>
              <a:rPr lang="pl-PL" sz="4000" b="1" spc="340" dirty="0">
                <a:latin typeface="Roboto Mono Regular"/>
              </a:rPr>
            </a:br>
            <a:r>
              <a:rPr lang="pl-PL" sz="4000" b="1" spc="340" dirty="0">
                <a:latin typeface="Roboto Mono Regular"/>
              </a:rPr>
              <a:t>KRAJ PRAWYCH LUDZI</a:t>
            </a:r>
          </a:p>
        </p:txBody>
      </p:sp>
      <p:pic>
        <p:nvPicPr>
          <p:cNvPr id="2050" name="Picture 2" descr="BURKINA FASO - Encyklopedia w INTERIA.PL">
            <a:extLst>
              <a:ext uri="{FF2B5EF4-FFF2-40B4-BE49-F238E27FC236}">
                <a16:creationId xmlns:a16="http://schemas.microsoft.com/office/drawing/2014/main" id="{61EAF180-D20D-448C-8EBA-61C346032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79" y="1268952"/>
            <a:ext cx="9496441" cy="7749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alpha val="81000"/>
          </a:schemeClr>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657D8EE-A079-99C5-3747-D0ECEDAFF158}"/>
              </a:ext>
            </a:extLst>
          </p:cNvPr>
          <p:cNvPicPr>
            <a:picLocks noChangeAspect="1"/>
          </p:cNvPicPr>
          <p:nvPr/>
        </p:nvPicPr>
        <p:blipFill>
          <a:blip r:embed="rId3"/>
          <a:stretch>
            <a:fillRect/>
          </a:stretch>
        </p:blipFill>
        <p:spPr>
          <a:xfrm>
            <a:off x="-72892" y="-342900"/>
            <a:ext cx="18360892" cy="11277600"/>
          </a:xfrm>
          <a:prstGeom prst="rect">
            <a:avLst/>
          </a:prstGeom>
        </p:spPr>
      </p:pic>
      <p:sp>
        <p:nvSpPr>
          <p:cNvPr id="2" name="Prostokąt 1">
            <a:extLst>
              <a:ext uri="{FF2B5EF4-FFF2-40B4-BE49-F238E27FC236}">
                <a16:creationId xmlns:a16="http://schemas.microsoft.com/office/drawing/2014/main" id="{7C3C46EB-9A00-4628-BDDA-4D450C9DCE83}"/>
              </a:ext>
            </a:extLst>
          </p:cNvPr>
          <p:cNvSpPr/>
          <p:nvPr/>
        </p:nvSpPr>
        <p:spPr>
          <a:xfrm>
            <a:off x="-119784" y="-342900"/>
            <a:ext cx="18407784" cy="11277600"/>
          </a:xfrm>
          <a:prstGeom prst="rect">
            <a:avLst/>
          </a:prstGeom>
          <a:solidFill>
            <a:schemeClr val="bg1">
              <a:lumMod val="50000"/>
              <a:lumOff val="50000"/>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ole tekstowe 8">
            <a:extLst>
              <a:ext uri="{FF2B5EF4-FFF2-40B4-BE49-F238E27FC236}">
                <a16:creationId xmlns:a16="http://schemas.microsoft.com/office/drawing/2014/main" id="{A3819D54-FDE1-4905-9F56-B9B262BF92E3}"/>
              </a:ext>
            </a:extLst>
          </p:cNvPr>
          <p:cNvSpPr txBox="1"/>
          <p:nvPr/>
        </p:nvSpPr>
        <p:spPr>
          <a:xfrm>
            <a:off x="731986" y="3019841"/>
            <a:ext cx="16824027" cy="3624069"/>
          </a:xfrm>
          <a:prstGeom prst="rect">
            <a:avLst/>
          </a:prstGeom>
          <a:noFill/>
        </p:spPr>
        <p:txBody>
          <a:bodyPr wrap="square" rtlCol="0">
            <a:spAutoFit/>
          </a:bodyPr>
          <a:lstStyle/>
          <a:p>
            <a:pPr algn="ctr">
              <a:lnSpc>
                <a:spcPct val="75000"/>
              </a:lnSpc>
            </a:pPr>
            <a:r>
              <a:rPr lang="pl-PL" sz="5400" dirty="0">
                <a:ln>
                  <a:solidFill>
                    <a:schemeClr val="bg1">
                      <a:lumMod val="75000"/>
                    </a:schemeClr>
                  </a:solidFill>
                </a:ln>
                <a:latin typeface="Amasis MT Pro Black" panose="02040A04050005020304" pitchFamily="18" charset="-18"/>
              </a:rPr>
              <a:t>Dawniej chrześcijanie z Burkiny Faso mówili:</a:t>
            </a:r>
            <a:br>
              <a:rPr lang="pl-PL" sz="5400" dirty="0">
                <a:ln>
                  <a:solidFill>
                    <a:schemeClr val="bg1">
                      <a:lumMod val="75000"/>
                    </a:schemeClr>
                  </a:solidFill>
                </a:ln>
                <a:latin typeface="Amasis MT Pro Black" panose="02040A04050005020304" pitchFamily="18" charset="-18"/>
              </a:rPr>
            </a:br>
            <a:endParaRPr lang="pl-PL" sz="5400" dirty="0">
              <a:ln>
                <a:solidFill>
                  <a:schemeClr val="bg1">
                    <a:lumMod val="75000"/>
                  </a:schemeClr>
                </a:solidFill>
              </a:ln>
              <a:latin typeface="Amasis MT Pro Black" panose="02040A04050005020304" pitchFamily="18" charset="-18"/>
            </a:endParaRPr>
          </a:p>
          <a:p>
            <a:pPr algn="ctr">
              <a:lnSpc>
                <a:spcPct val="75000"/>
              </a:lnSpc>
            </a:pPr>
            <a:r>
              <a:rPr lang="pl-PL" sz="5400" dirty="0">
                <a:ln>
                  <a:solidFill>
                    <a:schemeClr val="bg1">
                      <a:lumMod val="75000"/>
                    </a:schemeClr>
                  </a:solidFill>
                </a:ln>
                <a:latin typeface="Amasis MT Pro Black" panose="02040A04050005020304" pitchFamily="18" charset="-18"/>
              </a:rPr>
              <a:t>„Słyszeliśmy o krajach, gdzie ludzie giną </a:t>
            </a:r>
          </a:p>
          <a:p>
            <a:pPr algn="ctr"/>
            <a:r>
              <a:rPr lang="pl-PL" sz="5400" dirty="0">
                <a:ln>
                  <a:solidFill>
                    <a:schemeClr val="bg1">
                      <a:lumMod val="75000"/>
                    </a:schemeClr>
                  </a:solidFill>
                </a:ln>
                <a:latin typeface="Amasis MT Pro Black" panose="02040A04050005020304" pitchFamily="18" charset="-18"/>
              </a:rPr>
              <a:t>ze względu na wiarę w Chrystusa. </a:t>
            </a:r>
          </a:p>
          <a:p>
            <a:pPr algn="ctr"/>
            <a:r>
              <a:rPr lang="pl-PL" sz="5400" dirty="0">
                <a:ln>
                  <a:solidFill>
                    <a:schemeClr val="bg1">
                      <a:lumMod val="75000"/>
                    </a:schemeClr>
                  </a:solidFill>
                </a:ln>
                <a:latin typeface="Amasis MT Pro Black" panose="02040A04050005020304" pitchFamily="18" charset="-18"/>
              </a:rPr>
              <a:t>Jak dobrze, że u nas panuje pokój”.</a:t>
            </a:r>
          </a:p>
        </p:txBody>
      </p:sp>
    </p:spTree>
    <p:extLst>
      <p:ext uri="{BB962C8B-B14F-4D97-AF65-F5344CB8AC3E}">
        <p14:creationId xmlns:p14="http://schemas.microsoft.com/office/powerpoint/2010/main" val="1288375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B3CD37F3-99C9-4A9C-93AB-5FA037991225}"/>
              </a:ext>
            </a:extLst>
          </p:cNvPr>
          <p:cNvPicPr>
            <a:picLocks noChangeAspect="1"/>
          </p:cNvPicPr>
          <p:nvPr/>
        </p:nvPicPr>
        <p:blipFill rotWithShape="1">
          <a:blip r:embed="rId3"/>
          <a:srcRect l="1010" t="949" r="1010" b="1884"/>
          <a:stretch/>
        </p:blipFill>
        <p:spPr>
          <a:xfrm>
            <a:off x="2324100" y="608618"/>
            <a:ext cx="13639800" cy="9069764"/>
          </a:xfrm>
          <a:prstGeom prst="rect">
            <a:avLst/>
          </a:prstGeom>
        </p:spPr>
      </p:pic>
      <p:sp>
        <p:nvSpPr>
          <p:cNvPr id="3" name="pole tekstowe 2">
            <a:extLst>
              <a:ext uri="{FF2B5EF4-FFF2-40B4-BE49-F238E27FC236}">
                <a16:creationId xmlns:a16="http://schemas.microsoft.com/office/drawing/2014/main" id="{978D093E-8BCE-8DED-4394-434B8BD16D41}"/>
              </a:ext>
            </a:extLst>
          </p:cNvPr>
          <p:cNvSpPr txBox="1"/>
          <p:nvPr/>
        </p:nvSpPr>
        <p:spPr>
          <a:xfrm>
            <a:off x="3484749" y="2247900"/>
            <a:ext cx="11318501" cy="1569660"/>
          </a:xfrm>
          <a:prstGeom prst="rect">
            <a:avLst/>
          </a:prstGeom>
          <a:solidFill>
            <a:schemeClr val="tx1">
              <a:lumMod val="65000"/>
              <a:alpha val="81000"/>
            </a:schemeClr>
          </a:solidFill>
          <a:ln>
            <a:solidFill>
              <a:schemeClr val="tx1">
                <a:lumMod val="65000"/>
              </a:schemeClr>
            </a:solidFill>
          </a:ln>
        </p:spPr>
        <p:txBody>
          <a:bodyPr wrap="square" rtlCol="0">
            <a:spAutoFit/>
          </a:bodyPr>
          <a:lstStyle/>
          <a:p>
            <a:pPr algn="ctr"/>
            <a:r>
              <a:rPr lang="pl-PL" sz="4800" dirty="0">
                <a:ln>
                  <a:solidFill>
                    <a:schemeClr val="bg1"/>
                  </a:solidFill>
                </a:ln>
                <a:latin typeface="Amasis MT Pro Black" panose="02040A04050005020304" pitchFamily="18" charset="-18"/>
              </a:rPr>
              <a:t>Zagrożenie ze strony islamistów</a:t>
            </a:r>
          </a:p>
          <a:p>
            <a:pPr algn="ctr"/>
            <a:r>
              <a:rPr lang="pl-PL" sz="4800" dirty="0">
                <a:ln>
                  <a:solidFill>
                    <a:schemeClr val="bg1"/>
                  </a:solidFill>
                </a:ln>
                <a:latin typeface="Amasis MT Pro Black" panose="02040A04050005020304" pitchFamily="18" charset="-18"/>
              </a:rPr>
              <a:t>objęło już cały kraj.</a:t>
            </a:r>
          </a:p>
        </p:txBody>
      </p:sp>
    </p:spTree>
    <p:extLst>
      <p:ext uri="{BB962C8B-B14F-4D97-AF65-F5344CB8AC3E}">
        <p14:creationId xmlns:p14="http://schemas.microsoft.com/office/powerpoint/2010/main" val="113156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sp>
        <p:nvSpPr>
          <p:cNvPr id="13" name="pole tekstowe 12">
            <a:extLst>
              <a:ext uri="{FF2B5EF4-FFF2-40B4-BE49-F238E27FC236}">
                <a16:creationId xmlns:a16="http://schemas.microsoft.com/office/drawing/2014/main" id="{925C44F1-540F-4CF9-9E57-372B823FEFA0}"/>
              </a:ext>
            </a:extLst>
          </p:cNvPr>
          <p:cNvSpPr txBox="1"/>
          <p:nvPr/>
        </p:nvSpPr>
        <p:spPr>
          <a:xfrm>
            <a:off x="298005" y="7782949"/>
            <a:ext cx="17708414" cy="1846659"/>
          </a:xfrm>
          <a:prstGeom prst="rect">
            <a:avLst/>
          </a:prstGeom>
          <a:noFill/>
        </p:spPr>
        <p:txBody>
          <a:bodyPr wrap="square" rtlCol="0">
            <a:spAutoFit/>
          </a:bodyPr>
          <a:lstStyle/>
          <a:p>
            <a:pPr algn="ctr"/>
            <a:r>
              <a:rPr lang="pl-PL" sz="3800" dirty="0">
                <a:ln>
                  <a:solidFill>
                    <a:schemeClr val="bg1">
                      <a:lumMod val="75000"/>
                    </a:schemeClr>
                  </a:solidFill>
                </a:ln>
                <a:latin typeface="Amasis MT Pro Black" panose="02040A04050005020304" pitchFamily="18" charset="-18"/>
              </a:rPr>
              <a:t>W wyniku ataków dżihadystów prawie 3 mln ludzi musiało opuścić swoje domy i stało się uchodźcami wewnętrznymi. </a:t>
            </a:r>
          </a:p>
          <a:p>
            <a:pPr algn="ctr"/>
            <a:r>
              <a:rPr lang="pl-PL" sz="3800" dirty="0">
                <a:ln>
                  <a:solidFill>
                    <a:schemeClr val="bg1">
                      <a:lumMod val="75000"/>
                    </a:schemeClr>
                  </a:solidFill>
                </a:ln>
                <a:latin typeface="Amasis MT Pro Black" panose="02040A04050005020304" pitchFamily="18" charset="-18"/>
              </a:rPr>
              <a:t>Wśród nich jest wielu chrześcijan, którzy wołają do Boga o pomoc.</a:t>
            </a:r>
          </a:p>
        </p:txBody>
      </p:sp>
      <p:pic>
        <p:nvPicPr>
          <p:cNvPr id="4" name="Picture 3" descr="A person riding a bicycle in a desert&#10;&#10;AI-generated content may be incorrect.">
            <a:extLst>
              <a:ext uri="{FF2B5EF4-FFF2-40B4-BE49-F238E27FC236}">
                <a16:creationId xmlns:a16="http://schemas.microsoft.com/office/drawing/2014/main" id="{DA5A3F99-CBCE-DD8C-526A-7335D2AA81F5}"/>
              </a:ext>
            </a:extLst>
          </p:cNvPr>
          <p:cNvPicPr>
            <a:picLocks noChangeAspect="1"/>
          </p:cNvPicPr>
          <p:nvPr/>
        </p:nvPicPr>
        <p:blipFill>
          <a:blip r:embed="rId3" cstate="print">
            <a:extLst>
              <a:ext uri="{28A0092B-C50C-407E-A947-70E740481C1C}">
                <a14:useLocalDpi xmlns:a14="http://schemas.microsoft.com/office/drawing/2010/main" val="0"/>
              </a:ext>
            </a:extLst>
          </a:blip>
          <a:srcRect l="5555" r="12698"/>
          <a:stretch>
            <a:fillRect/>
          </a:stretch>
        </p:blipFill>
        <p:spPr>
          <a:xfrm>
            <a:off x="935182" y="647700"/>
            <a:ext cx="7225695" cy="6629400"/>
          </a:xfrm>
          <a:prstGeom prst="rect">
            <a:avLst/>
          </a:prstGeom>
        </p:spPr>
      </p:pic>
      <p:pic>
        <p:nvPicPr>
          <p:cNvPr id="6" name="Picture 5" descr="A small village in the desert&#10;&#10;AI-generated content may be incorrect.">
            <a:extLst>
              <a:ext uri="{FF2B5EF4-FFF2-40B4-BE49-F238E27FC236}">
                <a16:creationId xmlns:a16="http://schemas.microsoft.com/office/drawing/2014/main" id="{6F05095C-72C8-8F2A-BB70-963F7FCEE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8000" y="648600"/>
            <a:ext cx="8838000" cy="6628500"/>
          </a:xfrm>
          <a:prstGeom prst="rect">
            <a:avLst/>
          </a:prstGeom>
        </p:spPr>
      </p:pic>
    </p:spTree>
    <p:extLst>
      <p:ext uri="{BB962C8B-B14F-4D97-AF65-F5344CB8AC3E}">
        <p14:creationId xmlns:p14="http://schemas.microsoft.com/office/powerpoint/2010/main" val="3212994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a:extLst>
            <a:ext uri="{FF2B5EF4-FFF2-40B4-BE49-F238E27FC236}">
              <a16:creationId xmlns:a16="http://schemas.microsoft.com/office/drawing/2014/main" id="{A377A2DF-72C9-5B60-C4CA-EC8A867DC74C}"/>
            </a:ext>
          </a:extLst>
        </p:cNvPr>
        <p:cNvGrpSpPr/>
        <p:nvPr/>
      </p:nvGrpSpPr>
      <p:grpSpPr>
        <a:xfrm>
          <a:off x="0" y="0"/>
          <a:ext cx="0" cy="0"/>
          <a:chOff x="0" y="0"/>
          <a:chExt cx="0" cy="0"/>
        </a:xfrm>
      </p:grpSpPr>
      <p:pic>
        <p:nvPicPr>
          <p:cNvPr id="5" name="Picture 4" descr="A group of people sitting outside of a building&#10;&#10;AI-generated content may be incorrect.">
            <a:extLst>
              <a:ext uri="{FF2B5EF4-FFF2-40B4-BE49-F238E27FC236}">
                <a16:creationId xmlns:a16="http://schemas.microsoft.com/office/drawing/2014/main" id="{33A7AD99-37B6-1992-D8B5-4847977BC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0"/>
            <a:ext cx="13716000" cy="10287000"/>
          </a:xfrm>
          <a:prstGeom prst="rect">
            <a:avLst/>
          </a:prstGeom>
        </p:spPr>
      </p:pic>
      <p:sp>
        <p:nvSpPr>
          <p:cNvPr id="2" name="AutoShape 2">
            <a:extLst>
              <a:ext uri="{FF2B5EF4-FFF2-40B4-BE49-F238E27FC236}">
                <a16:creationId xmlns:a16="http://schemas.microsoft.com/office/drawing/2014/main" id="{BD3716F5-4DEE-623C-AC2F-9FC30FA95C5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pole tekstowe 6">
            <a:extLst>
              <a:ext uri="{FF2B5EF4-FFF2-40B4-BE49-F238E27FC236}">
                <a16:creationId xmlns:a16="http://schemas.microsoft.com/office/drawing/2014/main" id="{B44869DA-0B2F-C6E7-7893-2926B8D4B240}"/>
              </a:ext>
            </a:extLst>
          </p:cNvPr>
          <p:cNvSpPr txBox="1"/>
          <p:nvPr/>
        </p:nvSpPr>
        <p:spPr>
          <a:xfrm>
            <a:off x="0" y="7734300"/>
            <a:ext cx="18440400" cy="1569660"/>
          </a:xfrm>
          <a:prstGeom prst="rect">
            <a:avLst/>
          </a:prstGeom>
          <a:solidFill>
            <a:schemeClr val="tx1">
              <a:lumMod val="65000"/>
              <a:alpha val="81000"/>
            </a:schemeClr>
          </a:solidFill>
          <a:ln>
            <a:solidFill>
              <a:schemeClr val="tx1">
                <a:lumMod val="65000"/>
              </a:schemeClr>
            </a:solidFill>
          </a:ln>
        </p:spPr>
        <p:txBody>
          <a:bodyPr wrap="square" rtlCol="0">
            <a:spAutoFit/>
          </a:bodyPr>
          <a:lstStyle/>
          <a:p>
            <a:pPr algn="ctr"/>
            <a:r>
              <a:rPr lang="pl-PL" sz="4800" dirty="0">
                <a:ln>
                  <a:solidFill>
                    <a:schemeClr val="bg1"/>
                  </a:solidFill>
                </a:ln>
                <a:latin typeface="Amasis MT Pro Black" panose="02040A04050005020304" pitchFamily="18" charset="-18"/>
              </a:rPr>
              <a:t>Prośmy Pana o zaopatrzenie dla tych, którzy</a:t>
            </a:r>
          </a:p>
          <a:p>
            <a:pPr algn="ctr"/>
            <a:r>
              <a:rPr lang="pl-PL" sz="4800" dirty="0">
                <a:ln>
                  <a:solidFill>
                    <a:schemeClr val="bg1"/>
                  </a:solidFill>
                </a:ln>
                <a:latin typeface="Amasis MT Pro Black" panose="02040A04050005020304" pitchFamily="18" charset="-18"/>
              </a:rPr>
              <a:t>stracili wszystko, ponieważ musieli uciekać.</a:t>
            </a:r>
          </a:p>
        </p:txBody>
      </p:sp>
    </p:spTree>
    <p:extLst>
      <p:ext uri="{BB962C8B-B14F-4D97-AF65-F5344CB8AC3E}">
        <p14:creationId xmlns:p14="http://schemas.microsoft.com/office/powerpoint/2010/main" val="1739888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8287A"/>
        </a:solidFill>
        <a:effectLst/>
      </p:bgPr>
    </p:bg>
    <p:spTree>
      <p:nvGrpSpPr>
        <p:cNvPr id="1" name=""/>
        <p:cNvGrpSpPr/>
        <p:nvPr/>
      </p:nvGrpSpPr>
      <p:grpSpPr>
        <a:xfrm>
          <a:off x="0" y="0"/>
          <a:ext cx="0" cy="0"/>
          <a:chOff x="0" y="0"/>
          <a:chExt cx="0" cy="0"/>
        </a:xfrm>
      </p:grpSpPr>
      <p:pic>
        <p:nvPicPr>
          <p:cNvPr id="3" name="Picture 2" descr="A group of people standing in a room&#10;&#10;AI-generated content may be incorrect.">
            <a:extLst>
              <a:ext uri="{FF2B5EF4-FFF2-40B4-BE49-F238E27FC236}">
                <a16:creationId xmlns:a16="http://schemas.microsoft.com/office/drawing/2014/main" id="{1DFE6C6C-3F07-C144-BE77-AE8BBF891E6D}"/>
              </a:ext>
            </a:extLst>
          </p:cNvPr>
          <p:cNvPicPr>
            <a:picLocks noChangeAspect="1"/>
          </p:cNvPicPr>
          <p:nvPr/>
        </p:nvPicPr>
        <p:blipFill>
          <a:blip r:embed="rId3">
            <a:extLst>
              <a:ext uri="{28A0092B-C50C-407E-A947-70E740481C1C}">
                <a14:useLocalDpi xmlns:a14="http://schemas.microsoft.com/office/drawing/2010/main" val="0"/>
              </a:ext>
            </a:extLst>
          </a:blip>
          <a:srcRect t="-1" b="11200"/>
          <a:stretch>
            <a:fillRect/>
          </a:stretch>
        </p:blipFill>
        <p:spPr>
          <a:xfrm>
            <a:off x="19050" y="0"/>
            <a:ext cx="18288000" cy="7498977"/>
          </a:xfrm>
          <a:prstGeom prst="rect">
            <a:avLst/>
          </a:prstGeom>
        </p:spPr>
      </p:pic>
      <p:sp>
        <p:nvSpPr>
          <p:cNvPr id="2" name="pole tekstowe 1">
            <a:extLst>
              <a:ext uri="{FF2B5EF4-FFF2-40B4-BE49-F238E27FC236}">
                <a16:creationId xmlns:a16="http://schemas.microsoft.com/office/drawing/2014/main" id="{58D814B4-FE71-1DB4-1C88-C2A0ED8FA195}"/>
              </a:ext>
            </a:extLst>
          </p:cNvPr>
          <p:cNvSpPr txBox="1"/>
          <p:nvPr/>
        </p:nvSpPr>
        <p:spPr>
          <a:xfrm>
            <a:off x="3484749" y="8039100"/>
            <a:ext cx="11318501" cy="830997"/>
          </a:xfrm>
          <a:prstGeom prst="rect">
            <a:avLst/>
          </a:prstGeom>
          <a:noFill/>
          <a:ln>
            <a:noFill/>
          </a:ln>
        </p:spPr>
        <p:txBody>
          <a:bodyPr wrap="square" rtlCol="0">
            <a:spAutoFit/>
          </a:bodyPr>
          <a:lstStyle/>
          <a:p>
            <a:pPr algn="ctr"/>
            <a:r>
              <a:rPr lang="pl-PL" sz="4800" dirty="0">
                <a:ln>
                  <a:solidFill>
                    <a:schemeClr val="bg1"/>
                  </a:solidFill>
                </a:ln>
                <a:latin typeface="Amasis MT Pro Black" panose="02040A04050005020304" pitchFamily="18" charset="-18"/>
              </a:rPr>
              <a:t>Módlmy się za cierpiących głód.</a:t>
            </a:r>
          </a:p>
        </p:txBody>
      </p:sp>
    </p:spTree>
    <p:extLst>
      <p:ext uri="{BB962C8B-B14F-4D97-AF65-F5344CB8AC3E}">
        <p14:creationId xmlns:p14="http://schemas.microsoft.com/office/powerpoint/2010/main" val="402404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8" name="Picture 7" descr="A group of children posing for a photo&#10;&#10;AI-generated content may be incorrect.">
            <a:extLst>
              <a:ext uri="{FF2B5EF4-FFF2-40B4-BE49-F238E27FC236}">
                <a16:creationId xmlns:a16="http://schemas.microsoft.com/office/drawing/2014/main" id="{2759A829-45B7-DAD4-9DE3-160839A56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378"/>
            <a:ext cx="18288000" cy="10663814"/>
          </a:xfrm>
          <a:prstGeom prst="rect">
            <a:avLst/>
          </a:prstGeom>
        </p:spPr>
      </p:pic>
      <p:sp>
        <p:nvSpPr>
          <p:cNvPr id="2" name="AutoShape 2">
            <a:extLst>
              <a:ext uri="{FF2B5EF4-FFF2-40B4-BE49-F238E27FC236}">
                <a16:creationId xmlns:a16="http://schemas.microsoft.com/office/drawing/2014/main" id="{FD3969FF-DE3D-4206-8D2E-00923AE6A27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pole tekstowe 6">
            <a:extLst>
              <a:ext uri="{FF2B5EF4-FFF2-40B4-BE49-F238E27FC236}">
                <a16:creationId xmlns:a16="http://schemas.microsoft.com/office/drawing/2014/main" id="{874EB61F-D763-4A73-BC97-6755EA1EF44D}"/>
              </a:ext>
            </a:extLst>
          </p:cNvPr>
          <p:cNvSpPr txBox="1"/>
          <p:nvPr/>
        </p:nvSpPr>
        <p:spPr>
          <a:xfrm>
            <a:off x="0" y="8222040"/>
            <a:ext cx="18288000" cy="2123658"/>
          </a:xfrm>
          <a:prstGeom prst="rect">
            <a:avLst/>
          </a:prstGeom>
          <a:solidFill>
            <a:schemeClr val="tx1">
              <a:lumMod val="65000"/>
              <a:alpha val="81000"/>
            </a:schemeClr>
          </a:solidFill>
          <a:ln>
            <a:solidFill>
              <a:schemeClr val="tx1">
                <a:lumMod val="65000"/>
              </a:schemeClr>
            </a:solidFill>
          </a:ln>
        </p:spPr>
        <p:txBody>
          <a:bodyPr wrap="square" rtlCol="0">
            <a:spAutoFit/>
          </a:bodyPr>
          <a:lstStyle/>
          <a:p>
            <a:pPr algn="ctr"/>
            <a:r>
              <a:rPr lang="pl-PL" sz="4400" dirty="0">
                <a:ln>
                  <a:solidFill>
                    <a:schemeClr val="bg1"/>
                  </a:solidFill>
                </a:ln>
                <a:latin typeface="Amasis MT Pro Black" panose="02040A04050005020304" pitchFamily="18" charset="-18"/>
              </a:rPr>
              <a:t>Prośmy Pana o środki finansowe, by opłacić kolejny rok nauki dzieci uchodźców chrześcijańskich. Módlmy się o zdolność przyswajania wiedzy dla dzieci, które doświadczyły traumy.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TM04033921[[fn=Damaszek]]</Template>
  <TotalTime>3618</TotalTime>
  <Words>923</Words>
  <Application>Microsoft Office PowerPoint</Application>
  <PresentationFormat>Niestandardowy</PresentationFormat>
  <Paragraphs>59</Paragraphs>
  <Slides>16</Slides>
  <Notes>15</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16</vt:i4>
      </vt:variant>
    </vt:vector>
  </HeadingPairs>
  <TitlesOfParts>
    <vt:vector size="25" baseType="lpstr">
      <vt:lpstr>Amasis MT Pro Black</vt:lpstr>
      <vt:lpstr>Franklin Gothic Demi</vt:lpstr>
      <vt:lpstr>Bookman Old Style</vt:lpstr>
      <vt:lpstr>Roboto Mono Light</vt:lpstr>
      <vt:lpstr>Calibri</vt:lpstr>
      <vt:lpstr>Arial</vt:lpstr>
      <vt:lpstr>Roboto Mono Regular</vt:lpstr>
      <vt:lpstr>Rockwell</vt:lpstr>
      <vt:lpstr>Damask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Lidia Zuzanna Zur</dc:creator>
  <cp:lastModifiedBy>Piotr Słomian</cp:lastModifiedBy>
  <cp:revision>40</cp:revision>
  <cp:lastPrinted>2025-10-09T17:24:54Z</cp:lastPrinted>
  <dcterms:created xsi:type="dcterms:W3CDTF">2020-03-05T21:03:05Z</dcterms:created>
  <dcterms:modified xsi:type="dcterms:W3CDTF">2025-10-10T04:48:20Z</dcterms:modified>
</cp:coreProperties>
</file>